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BC1"/>
    <a:srgbClr val="FFDAC0"/>
    <a:srgbClr val="FCBB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88"/>
  </p:normalViewPr>
  <p:slideViewPr>
    <p:cSldViewPr snapToGrid="0">
      <p:cViewPr varScale="1">
        <p:scale>
          <a:sx n="90" d="100"/>
          <a:sy n="90" d="100"/>
        </p:scale>
        <p:origin x="23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6DD0D0-2B19-4CC6-7236-9F54C7A05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7813ED-F1AD-C1F4-232F-EEAF4ACF3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E23C6B0-0F68-183D-8AA1-0ADF98D4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32AF-C3E1-6745-A44C-44A8BB35C8BB}" type="datetimeFigureOut">
              <a:rPr lang="pt-PT" smtClean="0"/>
              <a:t>07/03/24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A2B297D-5F5B-A5B5-590F-EA4D14E81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A0217F1-E9BA-56EF-2CA6-49441A0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ADDF-7118-CC43-8EFF-AC0E85A2C76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983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CBD5EA-0FAC-85E3-F9F0-2C7F19DFD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E003294-8063-A20F-C30B-6EBE39F97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87EA7CB-A83D-7CA6-2609-B6CF87C79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32AF-C3E1-6745-A44C-44A8BB35C8BB}" type="datetimeFigureOut">
              <a:rPr lang="pt-PT" smtClean="0"/>
              <a:t>07/03/24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E5B2667-EF89-2624-BB9E-41032D859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4C5245D-94A1-D4EE-42A3-787F9675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ADDF-7118-CC43-8EFF-AC0E85A2C76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112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043187-1CE7-648B-3A4E-1A80F6D312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1B160979-48B9-962F-DFB9-128DDDA48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AA8B986-FB85-8BB5-EBF9-A74B4685A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32AF-C3E1-6745-A44C-44A8BB35C8BB}" type="datetimeFigureOut">
              <a:rPr lang="pt-PT" smtClean="0"/>
              <a:t>07/03/24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2072B0E-B03D-8586-2ACB-EA8EA030E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5251671-2569-A82F-3CB6-F02B32D21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ADDF-7118-CC43-8EFF-AC0E85A2C76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370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A9AD83-7A58-55E3-7F97-7334EAF1B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E284FC7-F2D9-30A4-FF07-FD6AECBCC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FB28998-2541-B07E-E6DD-EFD8DF384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32AF-C3E1-6745-A44C-44A8BB35C8BB}" type="datetimeFigureOut">
              <a:rPr lang="pt-PT" smtClean="0"/>
              <a:t>07/03/24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CF8D9D3-29EC-3A8B-CD7B-F7B0D35BE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3CFE03A-9E8C-8AD3-141B-BD77F0F39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ADDF-7118-CC43-8EFF-AC0E85A2C76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92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BEE3DC-2597-54E4-F34F-15EA6526A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C819168-9130-E3C3-D4DB-72C024D05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31B093D-34A3-6C71-72DE-DBF5BE07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32AF-C3E1-6745-A44C-44A8BB35C8BB}" type="datetimeFigureOut">
              <a:rPr lang="pt-PT" smtClean="0"/>
              <a:t>07/03/24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A21AF03-8695-9357-8916-5BD39174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03C1A0F-3DF8-EC39-9EE7-80F5FB1B4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ADDF-7118-CC43-8EFF-AC0E85A2C76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957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40446A-E92A-6563-822C-B9E345F7E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875E57B-5952-AF8E-C128-86237D9C5E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C71602C-F8EA-1051-DBBA-69B75EEF2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9949BA4-CF04-1BAE-6778-180A8DF97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32AF-C3E1-6745-A44C-44A8BB35C8BB}" type="datetimeFigureOut">
              <a:rPr lang="pt-PT" smtClean="0"/>
              <a:t>07/03/24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73AE3DC-EEE7-8C7B-0C8A-8A56CF51E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B27FF57-84FA-8B2D-318B-A0AD1D55F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ADDF-7118-CC43-8EFF-AC0E85A2C76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612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3AC666-5B10-FDAE-C4EC-1DAB2F4EE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5AD158F-6D03-C68A-DD09-4C64D33DF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F6A22F4-A0BA-F6B5-6596-B0D50CAE6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6031AB9E-F9A2-5822-6479-64F63B72F2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3D35FE01-1CCD-D0D1-308D-9E052A0C2F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DB88A3BD-8FC7-8758-4A54-C3CDF3803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32AF-C3E1-6745-A44C-44A8BB35C8BB}" type="datetimeFigureOut">
              <a:rPr lang="pt-PT" smtClean="0"/>
              <a:t>07/03/24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74A0207A-EE56-BA76-1EAC-AECBDF21D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2455005C-BFAA-05B5-0057-6EEABE4B3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ADDF-7118-CC43-8EFF-AC0E85A2C76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731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82B289-526A-5F0E-3FFF-55DCE52DB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60DDB53C-2F3A-56B9-71FC-CF1BF64C4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32AF-C3E1-6745-A44C-44A8BB35C8BB}" type="datetimeFigureOut">
              <a:rPr lang="pt-PT" smtClean="0"/>
              <a:t>07/03/24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0D084DAC-F16A-A3C4-91FF-B2C83A999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010EDCE-9367-834E-AD70-C2129BD5A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ADDF-7118-CC43-8EFF-AC0E85A2C76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817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9221A784-1783-E6E7-6706-CC57E972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32AF-C3E1-6745-A44C-44A8BB35C8BB}" type="datetimeFigureOut">
              <a:rPr lang="pt-PT" smtClean="0"/>
              <a:t>07/03/24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E7EC104B-1DBD-68DC-3617-E221D6363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49FEDC1C-F17A-DBA5-E430-96AF11230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ADDF-7118-CC43-8EFF-AC0E85A2C76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8589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A868EF-7E3E-305F-8AB1-B0630661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44CE0BC-8807-0707-7AD5-6568F9BC1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D7560DF8-5D17-6262-2B1D-57081963E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52A8BA6-BB21-EE5D-3374-C146BF46B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32AF-C3E1-6745-A44C-44A8BB35C8BB}" type="datetimeFigureOut">
              <a:rPr lang="pt-PT" smtClean="0"/>
              <a:t>07/03/24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E21AA94-152B-368B-B08E-127E42D24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4F20002-3321-E782-70C8-E9DE280F1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ADDF-7118-CC43-8EFF-AC0E85A2C76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95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63A883-841E-E9A9-71D3-F86ABDB46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01717827-09D8-4D01-73DF-2D1122EE11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D56C6066-5ECE-F63B-158C-BEAE8FF95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16BCB3F-3407-8E13-230A-EC6F4FF2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32AF-C3E1-6745-A44C-44A8BB35C8BB}" type="datetimeFigureOut">
              <a:rPr lang="pt-PT" smtClean="0"/>
              <a:t>07/03/24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073C5BE-79AB-4049-FD87-DEF728564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63F736D-2731-B705-3BF5-2E788F2D5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9ADDF-7118-CC43-8EFF-AC0E85A2C76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4640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A6719093-FD87-8061-6F9C-EBA9530F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AAB5CEA-240E-61DC-986C-8751A8640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C33CA73-98F4-9CF5-E097-8A27E29402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332AF-C3E1-6745-A44C-44A8BB35C8BB}" type="datetimeFigureOut">
              <a:rPr lang="pt-PT" smtClean="0"/>
              <a:t>07/03/24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6BD6D18-5F5C-8B0A-9809-673AB609B0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C794C24-F12D-D536-8CED-EE1D21CA5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9ADDF-7118-CC43-8EFF-AC0E85A2C76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93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>
            <a:extLst>
              <a:ext uri="{FF2B5EF4-FFF2-40B4-BE49-F238E27FC236}">
                <a16:creationId xmlns:a16="http://schemas.microsoft.com/office/drawing/2014/main" id="{357B23D3-A7AB-8E24-9CE7-F79A991FF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227" y="-21611"/>
            <a:ext cx="4051586" cy="130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14F84C7-43BA-E526-40A8-B93A97B6BAE9}"/>
              </a:ext>
            </a:extLst>
          </p:cNvPr>
          <p:cNvSpPr txBox="1"/>
          <p:nvPr/>
        </p:nvSpPr>
        <p:spPr>
          <a:xfrm>
            <a:off x="215900" y="1196975"/>
            <a:ext cx="30702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Autor(s)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GB" sz="1200" b="1" dirty="0" err="1">
                <a:solidFill>
                  <a:schemeClr val="bg1"/>
                </a:solidFill>
                <a:latin typeface="+mn-lt"/>
                <a:ea typeface="+mn-ea"/>
              </a:rPr>
              <a:t>Título</a:t>
            </a:r>
            <a:endParaRPr lang="pt-PT" sz="12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pt-PT" sz="1200" dirty="0">
                <a:solidFill>
                  <a:srgbClr val="000000"/>
                </a:solidFill>
              </a:rPr>
              <a:t>Afiliação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7" name="Paralelogramo 3">
            <a:extLst>
              <a:ext uri="{FF2B5EF4-FFF2-40B4-BE49-F238E27FC236}">
                <a16:creationId xmlns:a16="http://schemas.microsoft.com/office/drawing/2014/main" id="{612493F3-D655-FF94-BC4B-9203E031245E}"/>
              </a:ext>
            </a:extLst>
          </p:cNvPr>
          <p:cNvSpPr/>
          <p:nvPr/>
        </p:nvSpPr>
        <p:spPr>
          <a:xfrm rot="1104280">
            <a:off x="272724" y="-54706"/>
            <a:ext cx="158958" cy="1157891"/>
          </a:xfrm>
          <a:custGeom>
            <a:avLst/>
            <a:gdLst>
              <a:gd name="connsiteX0" fmla="*/ 0 w 162619"/>
              <a:gd name="connsiteY0" fmla="*/ 1188497 h 1188497"/>
              <a:gd name="connsiteX1" fmla="*/ 40655 w 162619"/>
              <a:gd name="connsiteY1" fmla="*/ 0 h 1188497"/>
              <a:gd name="connsiteX2" fmla="*/ 162619 w 162619"/>
              <a:gd name="connsiteY2" fmla="*/ 0 h 1188497"/>
              <a:gd name="connsiteX3" fmla="*/ 121964 w 162619"/>
              <a:gd name="connsiteY3" fmla="*/ 1188497 h 1188497"/>
              <a:gd name="connsiteX4" fmla="*/ 0 w 162619"/>
              <a:gd name="connsiteY4" fmla="*/ 1188497 h 1188497"/>
              <a:gd name="connsiteX0" fmla="*/ 0 w 162619"/>
              <a:gd name="connsiteY0" fmla="*/ 1188497 h 1188497"/>
              <a:gd name="connsiteX1" fmla="*/ 51598 w 162619"/>
              <a:gd name="connsiteY1" fmla="*/ 69550 h 1188497"/>
              <a:gd name="connsiteX2" fmla="*/ 162619 w 162619"/>
              <a:gd name="connsiteY2" fmla="*/ 0 h 1188497"/>
              <a:gd name="connsiteX3" fmla="*/ 121964 w 162619"/>
              <a:gd name="connsiteY3" fmla="*/ 1188497 h 1188497"/>
              <a:gd name="connsiteX4" fmla="*/ 0 w 162619"/>
              <a:gd name="connsiteY4" fmla="*/ 1188497 h 1188497"/>
              <a:gd name="connsiteX0" fmla="*/ 0 w 722714"/>
              <a:gd name="connsiteY0" fmla="*/ 1338271 h 1338271"/>
              <a:gd name="connsiteX1" fmla="*/ 51598 w 722714"/>
              <a:gd name="connsiteY1" fmla="*/ 219324 h 1338271"/>
              <a:gd name="connsiteX2" fmla="*/ 722714 w 722714"/>
              <a:gd name="connsiteY2" fmla="*/ 0 h 1338271"/>
              <a:gd name="connsiteX3" fmla="*/ 121964 w 722714"/>
              <a:gd name="connsiteY3" fmla="*/ 1338271 h 1338271"/>
              <a:gd name="connsiteX4" fmla="*/ 0 w 722714"/>
              <a:gd name="connsiteY4" fmla="*/ 1338271 h 1338271"/>
              <a:gd name="connsiteX0" fmla="*/ 0 w 1077813"/>
              <a:gd name="connsiteY0" fmla="*/ 1444230 h 1444230"/>
              <a:gd name="connsiteX1" fmla="*/ 51598 w 1077813"/>
              <a:gd name="connsiteY1" fmla="*/ 325283 h 1444230"/>
              <a:gd name="connsiteX2" fmla="*/ 1077813 w 1077813"/>
              <a:gd name="connsiteY2" fmla="*/ 0 h 1444230"/>
              <a:gd name="connsiteX3" fmla="*/ 121964 w 1077813"/>
              <a:gd name="connsiteY3" fmla="*/ 1444230 h 1444230"/>
              <a:gd name="connsiteX4" fmla="*/ 0 w 1077813"/>
              <a:gd name="connsiteY4" fmla="*/ 1444230 h 1444230"/>
              <a:gd name="connsiteX0" fmla="*/ 0 w 213839"/>
              <a:gd name="connsiteY0" fmla="*/ 1144547 h 1144547"/>
              <a:gd name="connsiteX1" fmla="*/ 51598 w 213839"/>
              <a:gd name="connsiteY1" fmla="*/ 25600 h 1144547"/>
              <a:gd name="connsiteX2" fmla="*/ 213839 w 213839"/>
              <a:gd name="connsiteY2" fmla="*/ 0 h 1144547"/>
              <a:gd name="connsiteX3" fmla="*/ 121964 w 213839"/>
              <a:gd name="connsiteY3" fmla="*/ 1144547 h 1144547"/>
              <a:gd name="connsiteX4" fmla="*/ 0 w 213839"/>
              <a:gd name="connsiteY4" fmla="*/ 1144547 h 1144547"/>
              <a:gd name="connsiteX0" fmla="*/ 0 w 298046"/>
              <a:gd name="connsiteY0" fmla="*/ 1184764 h 1184764"/>
              <a:gd name="connsiteX1" fmla="*/ 51598 w 298046"/>
              <a:gd name="connsiteY1" fmla="*/ 65817 h 1184764"/>
              <a:gd name="connsiteX2" fmla="*/ 298046 w 298046"/>
              <a:gd name="connsiteY2" fmla="*/ 0 h 1184764"/>
              <a:gd name="connsiteX3" fmla="*/ 121964 w 298046"/>
              <a:gd name="connsiteY3" fmla="*/ 1184764 h 1184764"/>
              <a:gd name="connsiteX4" fmla="*/ 0 w 298046"/>
              <a:gd name="connsiteY4" fmla="*/ 1184764 h 1184764"/>
              <a:gd name="connsiteX0" fmla="*/ 0 w 393236"/>
              <a:gd name="connsiteY0" fmla="*/ 1228636 h 1228636"/>
              <a:gd name="connsiteX1" fmla="*/ 51598 w 393236"/>
              <a:gd name="connsiteY1" fmla="*/ 109689 h 1228636"/>
              <a:gd name="connsiteX2" fmla="*/ 393236 w 393236"/>
              <a:gd name="connsiteY2" fmla="*/ 0 h 1228636"/>
              <a:gd name="connsiteX3" fmla="*/ 121964 w 393236"/>
              <a:gd name="connsiteY3" fmla="*/ 1228636 h 1228636"/>
              <a:gd name="connsiteX4" fmla="*/ 0 w 393236"/>
              <a:gd name="connsiteY4" fmla="*/ 1228636 h 1228636"/>
              <a:gd name="connsiteX0" fmla="*/ 0 w 177237"/>
              <a:gd name="connsiteY0" fmla="*/ 1144566 h 1144566"/>
              <a:gd name="connsiteX1" fmla="*/ 51598 w 177237"/>
              <a:gd name="connsiteY1" fmla="*/ 25619 h 1144566"/>
              <a:gd name="connsiteX2" fmla="*/ 177237 w 177237"/>
              <a:gd name="connsiteY2" fmla="*/ 0 h 1144566"/>
              <a:gd name="connsiteX3" fmla="*/ 121964 w 177237"/>
              <a:gd name="connsiteY3" fmla="*/ 1144566 h 1144566"/>
              <a:gd name="connsiteX4" fmla="*/ 0 w 177237"/>
              <a:gd name="connsiteY4" fmla="*/ 1144566 h 1144566"/>
              <a:gd name="connsiteX0" fmla="*/ 0 w 173602"/>
              <a:gd name="connsiteY0" fmla="*/ 1192151 h 1192151"/>
              <a:gd name="connsiteX1" fmla="*/ 51598 w 173602"/>
              <a:gd name="connsiteY1" fmla="*/ 73204 h 1192151"/>
              <a:gd name="connsiteX2" fmla="*/ 173602 w 173602"/>
              <a:gd name="connsiteY2" fmla="*/ 0 h 1192151"/>
              <a:gd name="connsiteX3" fmla="*/ 121964 w 173602"/>
              <a:gd name="connsiteY3" fmla="*/ 1192151 h 1192151"/>
              <a:gd name="connsiteX4" fmla="*/ 0 w 173602"/>
              <a:gd name="connsiteY4" fmla="*/ 1192151 h 1192151"/>
              <a:gd name="connsiteX0" fmla="*/ 0 w 232150"/>
              <a:gd name="connsiteY0" fmla="*/ 1162837 h 1162837"/>
              <a:gd name="connsiteX1" fmla="*/ 51598 w 232150"/>
              <a:gd name="connsiteY1" fmla="*/ 43890 h 1162837"/>
              <a:gd name="connsiteX2" fmla="*/ 232150 w 232150"/>
              <a:gd name="connsiteY2" fmla="*/ 0 h 1162837"/>
              <a:gd name="connsiteX3" fmla="*/ 121964 w 232150"/>
              <a:gd name="connsiteY3" fmla="*/ 1162837 h 1162837"/>
              <a:gd name="connsiteX4" fmla="*/ 0 w 232150"/>
              <a:gd name="connsiteY4" fmla="*/ 1162837 h 1162837"/>
              <a:gd name="connsiteX0" fmla="*/ 0 w 221167"/>
              <a:gd name="connsiteY0" fmla="*/ 1159182 h 1159182"/>
              <a:gd name="connsiteX1" fmla="*/ 51598 w 221167"/>
              <a:gd name="connsiteY1" fmla="*/ 40235 h 1159182"/>
              <a:gd name="connsiteX2" fmla="*/ 221167 w 221167"/>
              <a:gd name="connsiteY2" fmla="*/ 0 h 1159182"/>
              <a:gd name="connsiteX3" fmla="*/ 121964 w 221167"/>
              <a:gd name="connsiteY3" fmla="*/ 1159182 h 1159182"/>
              <a:gd name="connsiteX4" fmla="*/ 0 w 221167"/>
              <a:gd name="connsiteY4" fmla="*/ 1159182 h 1159182"/>
              <a:gd name="connsiteX0" fmla="*/ 0 w 514043"/>
              <a:gd name="connsiteY0" fmla="*/ 1268834 h 1268834"/>
              <a:gd name="connsiteX1" fmla="*/ 51598 w 514043"/>
              <a:gd name="connsiteY1" fmla="*/ 149887 h 1268834"/>
              <a:gd name="connsiteX2" fmla="*/ 514043 w 514043"/>
              <a:gd name="connsiteY2" fmla="*/ 0 h 1268834"/>
              <a:gd name="connsiteX3" fmla="*/ 121964 w 514043"/>
              <a:gd name="connsiteY3" fmla="*/ 1268834 h 1268834"/>
              <a:gd name="connsiteX4" fmla="*/ 0 w 514043"/>
              <a:gd name="connsiteY4" fmla="*/ 1268834 h 1268834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21964 w 199200"/>
              <a:gd name="connsiteY3" fmla="*/ 1151874 h 1151874"/>
              <a:gd name="connsiteX4" fmla="*/ 0 w 199200"/>
              <a:gd name="connsiteY4" fmla="*/ 1151874 h 1151874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18612 w 199200"/>
              <a:gd name="connsiteY3" fmla="*/ 1117878 h 1151874"/>
              <a:gd name="connsiteX4" fmla="*/ 0 w 199200"/>
              <a:gd name="connsiteY4" fmla="*/ 1151874 h 1151874"/>
              <a:gd name="connsiteX0" fmla="*/ 0 w 199200"/>
              <a:gd name="connsiteY0" fmla="*/ 1151874 h 1154486"/>
              <a:gd name="connsiteX1" fmla="*/ 51598 w 199200"/>
              <a:gd name="connsiteY1" fmla="*/ 32927 h 1154486"/>
              <a:gd name="connsiteX2" fmla="*/ 199200 w 199200"/>
              <a:gd name="connsiteY2" fmla="*/ 0 h 1154486"/>
              <a:gd name="connsiteX3" fmla="*/ 111837 w 199200"/>
              <a:gd name="connsiteY3" fmla="*/ 1154486 h 1154486"/>
              <a:gd name="connsiteX4" fmla="*/ 0 w 199200"/>
              <a:gd name="connsiteY4" fmla="*/ 1151874 h 1154486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21980 w 199200"/>
              <a:gd name="connsiteY3" fmla="*/ 1125726 h 1151874"/>
              <a:gd name="connsiteX4" fmla="*/ 0 w 199200"/>
              <a:gd name="connsiteY4" fmla="*/ 1151874 h 1151874"/>
              <a:gd name="connsiteX0" fmla="*/ 0 w 205957"/>
              <a:gd name="connsiteY0" fmla="*/ 1162331 h 1162331"/>
              <a:gd name="connsiteX1" fmla="*/ 58355 w 205957"/>
              <a:gd name="connsiteY1" fmla="*/ 32927 h 1162331"/>
              <a:gd name="connsiteX2" fmla="*/ 205957 w 205957"/>
              <a:gd name="connsiteY2" fmla="*/ 0 h 1162331"/>
              <a:gd name="connsiteX3" fmla="*/ 128737 w 205957"/>
              <a:gd name="connsiteY3" fmla="*/ 1125726 h 1162331"/>
              <a:gd name="connsiteX4" fmla="*/ 0 w 205957"/>
              <a:gd name="connsiteY4" fmla="*/ 1162331 h 116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957" h="1162331">
                <a:moveTo>
                  <a:pt x="0" y="1162331"/>
                </a:moveTo>
                <a:lnTo>
                  <a:pt x="58355" y="32927"/>
                </a:lnTo>
                <a:lnTo>
                  <a:pt x="205957" y="0"/>
                </a:lnTo>
                <a:lnTo>
                  <a:pt x="128737" y="1125726"/>
                </a:lnTo>
                <a:lnTo>
                  <a:pt x="0" y="1162331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4000">
                <a:srgbClr val="F58054"/>
              </a:gs>
              <a:gs pos="0">
                <a:srgbClr val="7030A0"/>
              </a:gs>
              <a:gs pos="99000">
                <a:srgbClr val="FFDBC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8" name="Paralelogramo 3">
            <a:extLst>
              <a:ext uri="{FF2B5EF4-FFF2-40B4-BE49-F238E27FC236}">
                <a16:creationId xmlns:a16="http://schemas.microsoft.com/office/drawing/2014/main" id="{596BFA14-04CF-99C8-200C-99CA5D721EF5}"/>
              </a:ext>
            </a:extLst>
          </p:cNvPr>
          <p:cNvSpPr/>
          <p:nvPr/>
        </p:nvSpPr>
        <p:spPr>
          <a:xfrm rot="1104280">
            <a:off x="462886" y="-54706"/>
            <a:ext cx="158958" cy="1157891"/>
          </a:xfrm>
          <a:custGeom>
            <a:avLst/>
            <a:gdLst>
              <a:gd name="connsiteX0" fmla="*/ 0 w 162619"/>
              <a:gd name="connsiteY0" fmla="*/ 1188497 h 1188497"/>
              <a:gd name="connsiteX1" fmla="*/ 40655 w 162619"/>
              <a:gd name="connsiteY1" fmla="*/ 0 h 1188497"/>
              <a:gd name="connsiteX2" fmla="*/ 162619 w 162619"/>
              <a:gd name="connsiteY2" fmla="*/ 0 h 1188497"/>
              <a:gd name="connsiteX3" fmla="*/ 121964 w 162619"/>
              <a:gd name="connsiteY3" fmla="*/ 1188497 h 1188497"/>
              <a:gd name="connsiteX4" fmla="*/ 0 w 162619"/>
              <a:gd name="connsiteY4" fmla="*/ 1188497 h 1188497"/>
              <a:gd name="connsiteX0" fmla="*/ 0 w 162619"/>
              <a:gd name="connsiteY0" fmla="*/ 1188497 h 1188497"/>
              <a:gd name="connsiteX1" fmla="*/ 51598 w 162619"/>
              <a:gd name="connsiteY1" fmla="*/ 69550 h 1188497"/>
              <a:gd name="connsiteX2" fmla="*/ 162619 w 162619"/>
              <a:gd name="connsiteY2" fmla="*/ 0 h 1188497"/>
              <a:gd name="connsiteX3" fmla="*/ 121964 w 162619"/>
              <a:gd name="connsiteY3" fmla="*/ 1188497 h 1188497"/>
              <a:gd name="connsiteX4" fmla="*/ 0 w 162619"/>
              <a:gd name="connsiteY4" fmla="*/ 1188497 h 1188497"/>
              <a:gd name="connsiteX0" fmla="*/ 0 w 722714"/>
              <a:gd name="connsiteY0" fmla="*/ 1338271 h 1338271"/>
              <a:gd name="connsiteX1" fmla="*/ 51598 w 722714"/>
              <a:gd name="connsiteY1" fmla="*/ 219324 h 1338271"/>
              <a:gd name="connsiteX2" fmla="*/ 722714 w 722714"/>
              <a:gd name="connsiteY2" fmla="*/ 0 h 1338271"/>
              <a:gd name="connsiteX3" fmla="*/ 121964 w 722714"/>
              <a:gd name="connsiteY3" fmla="*/ 1338271 h 1338271"/>
              <a:gd name="connsiteX4" fmla="*/ 0 w 722714"/>
              <a:gd name="connsiteY4" fmla="*/ 1338271 h 1338271"/>
              <a:gd name="connsiteX0" fmla="*/ 0 w 1077813"/>
              <a:gd name="connsiteY0" fmla="*/ 1444230 h 1444230"/>
              <a:gd name="connsiteX1" fmla="*/ 51598 w 1077813"/>
              <a:gd name="connsiteY1" fmla="*/ 325283 h 1444230"/>
              <a:gd name="connsiteX2" fmla="*/ 1077813 w 1077813"/>
              <a:gd name="connsiteY2" fmla="*/ 0 h 1444230"/>
              <a:gd name="connsiteX3" fmla="*/ 121964 w 1077813"/>
              <a:gd name="connsiteY3" fmla="*/ 1444230 h 1444230"/>
              <a:gd name="connsiteX4" fmla="*/ 0 w 1077813"/>
              <a:gd name="connsiteY4" fmla="*/ 1444230 h 1444230"/>
              <a:gd name="connsiteX0" fmla="*/ 0 w 213839"/>
              <a:gd name="connsiteY0" fmla="*/ 1144547 h 1144547"/>
              <a:gd name="connsiteX1" fmla="*/ 51598 w 213839"/>
              <a:gd name="connsiteY1" fmla="*/ 25600 h 1144547"/>
              <a:gd name="connsiteX2" fmla="*/ 213839 w 213839"/>
              <a:gd name="connsiteY2" fmla="*/ 0 h 1144547"/>
              <a:gd name="connsiteX3" fmla="*/ 121964 w 213839"/>
              <a:gd name="connsiteY3" fmla="*/ 1144547 h 1144547"/>
              <a:gd name="connsiteX4" fmla="*/ 0 w 213839"/>
              <a:gd name="connsiteY4" fmla="*/ 1144547 h 1144547"/>
              <a:gd name="connsiteX0" fmla="*/ 0 w 298046"/>
              <a:gd name="connsiteY0" fmla="*/ 1184764 h 1184764"/>
              <a:gd name="connsiteX1" fmla="*/ 51598 w 298046"/>
              <a:gd name="connsiteY1" fmla="*/ 65817 h 1184764"/>
              <a:gd name="connsiteX2" fmla="*/ 298046 w 298046"/>
              <a:gd name="connsiteY2" fmla="*/ 0 h 1184764"/>
              <a:gd name="connsiteX3" fmla="*/ 121964 w 298046"/>
              <a:gd name="connsiteY3" fmla="*/ 1184764 h 1184764"/>
              <a:gd name="connsiteX4" fmla="*/ 0 w 298046"/>
              <a:gd name="connsiteY4" fmla="*/ 1184764 h 1184764"/>
              <a:gd name="connsiteX0" fmla="*/ 0 w 393236"/>
              <a:gd name="connsiteY0" fmla="*/ 1228636 h 1228636"/>
              <a:gd name="connsiteX1" fmla="*/ 51598 w 393236"/>
              <a:gd name="connsiteY1" fmla="*/ 109689 h 1228636"/>
              <a:gd name="connsiteX2" fmla="*/ 393236 w 393236"/>
              <a:gd name="connsiteY2" fmla="*/ 0 h 1228636"/>
              <a:gd name="connsiteX3" fmla="*/ 121964 w 393236"/>
              <a:gd name="connsiteY3" fmla="*/ 1228636 h 1228636"/>
              <a:gd name="connsiteX4" fmla="*/ 0 w 393236"/>
              <a:gd name="connsiteY4" fmla="*/ 1228636 h 1228636"/>
              <a:gd name="connsiteX0" fmla="*/ 0 w 177237"/>
              <a:gd name="connsiteY0" fmla="*/ 1144566 h 1144566"/>
              <a:gd name="connsiteX1" fmla="*/ 51598 w 177237"/>
              <a:gd name="connsiteY1" fmla="*/ 25619 h 1144566"/>
              <a:gd name="connsiteX2" fmla="*/ 177237 w 177237"/>
              <a:gd name="connsiteY2" fmla="*/ 0 h 1144566"/>
              <a:gd name="connsiteX3" fmla="*/ 121964 w 177237"/>
              <a:gd name="connsiteY3" fmla="*/ 1144566 h 1144566"/>
              <a:gd name="connsiteX4" fmla="*/ 0 w 177237"/>
              <a:gd name="connsiteY4" fmla="*/ 1144566 h 1144566"/>
              <a:gd name="connsiteX0" fmla="*/ 0 w 173602"/>
              <a:gd name="connsiteY0" fmla="*/ 1192151 h 1192151"/>
              <a:gd name="connsiteX1" fmla="*/ 51598 w 173602"/>
              <a:gd name="connsiteY1" fmla="*/ 73204 h 1192151"/>
              <a:gd name="connsiteX2" fmla="*/ 173602 w 173602"/>
              <a:gd name="connsiteY2" fmla="*/ 0 h 1192151"/>
              <a:gd name="connsiteX3" fmla="*/ 121964 w 173602"/>
              <a:gd name="connsiteY3" fmla="*/ 1192151 h 1192151"/>
              <a:gd name="connsiteX4" fmla="*/ 0 w 173602"/>
              <a:gd name="connsiteY4" fmla="*/ 1192151 h 1192151"/>
              <a:gd name="connsiteX0" fmla="*/ 0 w 232150"/>
              <a:gd name="connsiteY0" fmla="*/ 1162837 h 1162837"/>
              <a:gd name="connsiteX1" fmla="*/ 51598 w 232150"/>
              <a:gd name="connsiteY1" fmla="*/ 43890 h 1162837"/>
              <a:gd name="connsiteX2" fmla="*/ 232150 w 232150"/>
              <a:gd name="connsiteY2" fmla="*/ 0 h 1162837"/>
              <a:gd name="connsiteX3" fmla="*/ 121964 w 232150"/>
              <a:gd name="connsiteY3" fmla="*/ 1162837 h 1162837"/>
              <a:gd name="connsiteX4" fmla="*/ 0 w 232150"/>
              <a:gd name="connsiteY4" fmla="*/ 1162837 h 1162837"/>
              <a:gd name="connsiteX0" fmla="*/ 0 w 221167"/>
              <a:gd name="connsiteY0" fmla="*/ 1159182 h 1159182"/>
              <a:gd name="connsiteX1" fmla="*/ 51598 w 221167"/>
              <a:gd name="connsiteY1" fmla="*/ 40235 h 1159182"/>
              <a:gd name="connsiteX2" fmla="*/ 221167 w 221167"/>
              <a:gd name="connsiteY2" fmla="*/ 0 h 1159182"/>
              <a:gd name="connsiteX3" fmla="*/ 121964 w 221167"/>
              <a:gd name="connsiteY3" fmla="*/ 1159182 h 1159182"/>
              <a:gd name="connsiteX4" fmla="*/ 0 w 221167"/>
              <a:gd name="connsiteY4" fmla="*/ 1159182 h 1159182"/>
              <a:gd name="connsiteX0" fmla="*/ 0 w 514043"/>
              <a:gd name="connsiteY0" fmla="*/ 1268834 h 1268834"/>
              <a:gd name="connsiteX1" fmla="*/ 51598 w 514043"/>
              <a:gd name="connsiteY1" fmla="*/ 149887 h 1268834"/>
              <a:gd name="connsiteX2" fmla="*/ 514043 w 514043"/>
              <a:gd name="connsiteY2" fmla="*/ 0 h 1268834"/>
              <a:gd name="connsiteX3" fmla="*/ 121964 w 514043"/>
              <a:gd name="connsiteY3" fmla="*/ 1268834 h 1268834"/>
              <a:gd name="connsiteX4" fmla="*/ 0 w 514043"/>
              <a:gd name="connsiteY4" fmla="*/ 1268834 h 1268834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21964 w 199200"/>
              <a:gd name="connsiteY3" fmla="*/ 1151874 h 1151874"/>
              <a:gd name="connsiteX4" fmla="*/ 0 w 199200"/>
              <a:gd name="connsiteY4" fmla="*/ 1151874 h 1151874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18612 w 199200"/>
              <a:gd name="connsiteY3" fmla="*/ 1117878 h 1151874"/>
              <a:gd name="connsiteX4" fmla="*/ 0 w 199200"/>
              <a:gd name="connsiteY4" fmla="*/ 1151874 h 1151874"/>
              <a:gd name="connsiteX0" fmla="*/ 0 w 199200"/>
              <a:gd name="connsiteY0" fmla="*/ 1151874 h 1154486"/>
              <a:gd name="connsiteX1" fmla="*/ 51598 w 199200"/>
              <a:gd name="connsiteY1" fmla="*/ 32927 h 1154486"/>
              <a:gd name="connsiteX2" fmla="*/ 199200 w 199200"/>
              <a:gd name="connsiteY2" fmla="*/ 0 h 1154486"/>
              <a:gd name="connsiteX3" fmla="*/ 111837 w 199200"/>
              <a:gd name="connsiteY3" fmla="*/ 1154486 h 1154486"/>
              <a:gd name="connsiteX4" fmla="*/ 0 w 199200"/>
              <a:gd name="connsiteY4" fmla="*/ 1151874 h 1154486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21980 w 199200"/>
              <a:gd name="connsiteY3" fmla="*/ 1125726 h 1151874"/>
              <a:gd name="connsiteX4" fmla="*/ 0 w 199200"/>
              <a:gd name="connsiteY4" fmla="*/ 1151874 h 1151874"/>
              <a:gd name="connsiteX0" fmla="*/ 0 w 205957"/>
              <a:gd name="connsiteY0" fmla="*/ 1162331 h 1162331"/>
              <a:gd name="connsiteX1" fmla="*/ 58355 w 205957"/>
              <a:gd name="connsiteY1" fmla="*/ 32927 h 1162331"/>
              <a:gd name="connsiteX2" fmla="*/ 205957 w 205957"/>
              <a:gd name="connsiteY2" fmla="*/ 0 h 1162331"/>
              <a:gd name="connsiteX3" fmla="*/ 128737 w 205957"/>
              <a:gd name="connsiteY3" fmla="*/ 1125726 h 1162331"/>
              <a:gd name="connsiteX4" fmla="*/ 0 w 205957"/>
              <a:gd name="connsiteY4" fmla="*/ 1162331 h 116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957" h="1162331">
                <a:moveTo>
                  <a:pt x="0" y="1162331"/>
                </a:moveTo>
                <a:lnTo>
                  <a:pt x="58355" y="32927"/>
                </a:lnTo>
                <a:lnTo>
                  <a:pt x="205957" y="0"/>
                </a:lnTo>
                <a:lnTo>
                  <a:pt x="128737" y="1125726"/>
                </a:lnTo>
                <a:lnTo>
                  <a:pt x="0" y="1162331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4000">
                <a:srgbClr val="F58054"/>
              </a:gs>
              <a:gs pos="0">
                <a:srgbClr val="7030A0"/>
              </a:gs>
              <a:gs pos="99000">
                <a:srgbClr val="FFDBC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9" name="Paralelogramo 3">
            <a:extLst>
              <a:ext uri="{FF2B5EF4-FFF2-40B4-BE49-F238E27FC236}">
                <a16:creationId xmlns:a16="http://schemas.microsoft.com/office/drawing/2014/main" id="{8C4E4798-CCCD-5829-F6A6-A37B10521F2E}"/>
              </a:ext>
            </a:extLst>
          </p:cNvPr>
          <p:cNvSpPr/>
          <p:nvPr/>
        </p:nvSpPr>
        <p:spPr>
          <a:xfrm rot="1104280">
            <a:off x="653809" y="-54706"/>
            <a:ext cx="158958" cy="1157891"/>
          </a:xfrm>
          <a:custGeom>
            <a:avLst/>
            <a:gdLst>
              <a:gd name="connsiteX0" fmla="*/ 0 w 162619"/>
              <a:gd name="connsiteY0" fmla="*/ 1188497 h 1188497"/>
              <a:gd name="connsiteX1" fmla="*/ 40655 w 162619"/>
              <a:gd name="connsiteY1" fmla="*/ 0 h 1188497"/>
              <a:gd name="connsiteX2" fmla="*/ 162619 w 162619"/>
              <a:gd name="connsiteY2" fmla="*/ 0 h 1188497"/>
              <a:gd name="connsiteX3" fmla="*/ 121964 w 162619"/>
              <a:gd name="connsiteY3" fmla="*/ 1188497 h 1188497"/>
              <a:gd name="connsiteX4" fmla="*/ 0 w 162619"/>
              <a:gd name="connsiteY4" fmla="*/ 1188497 h 1188497"/>
              <a:gd name="connsiteX0" fmla="*/ 0 w 162619"/>
              <a:gd name="connsiteY0" fmla="*/ 1188497 h 1188497"/>
              <a:gd name="connsiteX1" fmla="*/ 51598 w 162619"/>
              <a:gd name="connsiteY1" fmla="*/ 69550 h 1188497"/>
              <a:gd name="connsiteX2" fmla="*/ 162619 w 162619"/>
              <a:gd name="connsiteY2" fmla="*/ 0 h 1188497"/>
              <a:gd name="connsiteX3" fmla="*/ 121964 w 162619"/>
              <a:gd name="connsiteY3" fmla="*/ 1188497 h 1188497"/>
              <a:gd name="connsiteX4" fmla="*/ 0 w 162619"/>
              <a:gd name="connsiteY4" fmla="*/ 1188497 h 1188497"/>
              <a:gd name="connsiteX0" fmla="*/ 0 w 722714"/>
              <a:gd name="connsiteY0" fmla="*/ 1338271 h 1338271"/>
              <a:gd name="connsiteX1" fmla="*/ 51598 w 722714"/>
              <a:gd name="connsiteY1" fmla="*/ 219324 h 1338271"/>
              <a:gd name="connsiteX2" fmla="*/ 722714 w 722714"/>
              <a:gd name="connsiteY2" fmla="*/ 0 h 1338271"/>
              <a:gd name="connsiteX3" fmla="*/ 121964 w 722714"/>
              <a:gd name="connsiteY3" fmla="*/ 1338271 h 1338271"/>
              <a:gd name="connsiteX4" fmla="*/ 0 w 722714"/>
              <a:gd name="connsiteY4" fmla="*/ 1338271 h 1338271"/>
              <a:gd name="connsiteX0" fmla="*/ 0 w 1077813"/>
              <a:gd name="connsiteY0" fmla="*/ 1444230 h 1444230"/>
              <a:gd name="connsiteX1" fmla="*/ 51598 w 1077813"/>
              <a:gd name="connsiteY1" fmla="*/ 325283 h 1444230"/>
              <a:gd name="connsiteX2" fmla="*/ 1077813 w 1077813"/>
              <a:gd name="connsiteY2" fmla="*/ 0 h 1444230"/>
              <a:gd name="connsiteX3" fmla="*/ 121964 w 1077813"/>
              <a:gd name="connsiteY3" fmla="*/ 1444230 h 1444230"/>
              <a:gd name="connsiteX4" fmla="*/ 0 w 1077813"/>
              <a:gd name="connsiteY4" fmla="*/ 1444230 h 1444230"/>
              <a:gd name="connsiteX0" fmla="*/ 0 w 213839"/>
              <a:gd name="connsiteY0" fmla="*/ 1144547 h 1144547"/>
              <a:gd name="connsiteX1" fmla="*/ 51598 w 213839"/>
              <a:gd name="connsiteY1" fmla="*/ 25600 h 1144547"/>
              <a:gd name="connsiteX2" fmla="*/ 213839 w 213839"/>
              <a:gd name="connsiteY2" fmla="*/ 0 h 1144547"/>
              <a:gd name="connsiteX3" fmla="*/ 121964 w 213839"/>
              <a:gd name="connsiteY3" fmla="*/ 1144547 h 1144547"/>
              <a:gd name="connsiteX4" fmla="*/ 0 w 213839"/>
              <a:gd name="connsiteY4" fmla="*/ 1144547 h 1144547"/>
              <a:gd name="connsiteX0" fmla="*/ 0 w 298046"/>
              <a:gd name="connsiteY0" fmla="*/ 1184764 h 1184764"/>
              <a:gd name="connsiteX1" fmla="*/ 51598 w 298046"/>
              <a:gd name="connsiteY1" fmla="*/ 65817 h 1184764"/>
              <a:gd name="connsiteX2" fmla="*/ 298046 w 298046"/>
              <a:gd name="connsiteY2" fmla="*/ 0 h 1184764"/>
              <a:gd name="connsiteX3" fmla="*/ 121964 w 298046"/>
              <a:gd name="connsiteY3" fmla="*/ 1184764 h 1184764"/>
              <a:gd name="connsiteX4" fmla="*/ 0 w 298046"/>
              <a:gd name="connsiteY4" fmla="*/ 1184764 h 1184764"/>
              <a:gd name="connsiteX0" fmla="*/ 0 w 393236"/>
              <a:gd name="connsiteY0" fmla="*/ 1228636 h 1228636"/>
              <a:gd name="connsiteX1" fmla="*/ 51598 w 393236"/>
              <a:gd name="connsiteY1" fmla="*/ 109689 h 1228636"/>
              <a:gd name="connsiteX2" fmla="*/ 393236 w 393236"/>
              <a:gd name="connsiteY2" fmla="*/ 0 h 1228636"/>
              <a:gd name="connsiteX3" fmla="*/ 121964 w 393236"/>
              <a:gd name="connsiteY3" fmla="*/ 1228636 h 1228636"/>
              <a:gd name="connsiteX4" fmla="*/ 0 w 393236"/>
              <a:gd name="connsiteY4" fmla="*/ 1228636 h 1228636"/>
              <a:gd name="connsiteX0" fmla="*/ 0 w 177237"/>
              <a:gd name="connsiteY0" fmla="*/ 1144566 h 1144566"/>
              <a:gd name="connsiteX1" fmla="*/ 51598 w 177237"/>
              <a:gd name="connsiteY1" fmla="*/ 25619 h 1144566"/>
              <a:gd name="connsiteX2" fmla="*/ 177237 w 177237"/>
              <a:gd name="connsiteY2" fmla="*/ 0 h 1144566"/>
              <a:gd name="connsiteX3" fmla="*/ 121964 w 177237"/>
              <a:gd name="connsiteY3" fmla="*/ 1144566 h 1144566"/>
              <a:gd name="connsiteX4" fmla="*/ 0 w 177237"/>
              <a:gd name="connsiteY4" fmla="*/ 1144566 h 1144566"/>
              <a:gd name="connsiteX0" fmla="*/ 0 w 173602"/>
              <a:gd name="connsiteY0" fmla="*/ 1192151 h 1192151"/>
              <a:gd name="connsiteX1" fmla="*/ 51598 w 173602"/>
              <a:gd name="connsiteY1" fmla="*/ 73204 h 1192151"/>
              <a:gd name="connsiteX2" fmla="*/ 173602 w 173602"/>
              <a:gd name="connsiteY2" fmla="*/ 0 h 1192151"/>
              <a:gd name="connsiteX3" fmla="*/ 121964 w 173602"/>
              <a:gd name="connsiteY3" fmla="*/ 1192151 h 1192151"/>
              <a:gd name="connsiteX4" fmla="*/ 0 w 173602"/>
              <a:gd name="connsiteY4" fmla="*/ 1192151 h 1192151"/>
              <a:gd name="connsiteX0" fmla="*/ 0 w 232150"/>
              <a:gd name="connsiteY0" fmla="*/ 1162837 h 1162837"/>
              <a:gd name="connsiteX1" fmla="*/ 51598 w 232150"/>
              <a:gd name="connsiteY1" fmla="*/ 43890 h 1162837"/>
              <a:gd name="connsiteX2" fmla="*/ 232150 w 232150"/>
              <a:gd name="connsiteY2" fmla="*/ 0 h 1162837"/>
              <a:gd name="connsiteX3" fmla="*/ 121964 w 232150"/>
              <a:gd name="connsiteY3" fmla="*/ 1162837 h 1162837"/>
              <a:gd name="connsiteX4" fmla="*/ 0 w 232150"/>
              <a:gd name="connsiteY4" fmla="*/ 1162837 h 1162837"/>
              <a:gd name="connsiteX0" fmla="*/ 0 w 221167"/>
              <a:gd name="connsiteY0" fmla="*/ 1159182 h 1159182"/>
              <a:gd name="connsiteX1" fmla="*/ 51598 w 221167"/>
              <a:gd name="connsiteY1" fmla="*/ 40235 h 1159182"/>
              <a:gd name="connsiteX2" fmla="*/ 221167 w 221167"/>
              <a:gd name="connsiteY2" fmla="*/ 0 h 1159182"/>
              <a:gd name="connsiteX3" fmla="*/ 121964 w 221167"/>
              <a:gd name="connsiteY3" fmla="*/ 1159182 h 1159182"/>
              <a:gd name="connsiteX4" fmla="*/ 0 w 221167"/>
              <a:gd name="connsiteY4" fmla="*/ 1159182 h 1159182"/>
              <a:gd name="connsiteX0" fmla="*/ 0 w 514043"/>
              <a:gd name="connsiteY0" fmla="*/ 1268834 h 1268834"/>
              <a:gd name="connsiteX1" fmla="*/ 51598 w 514043"/>
              <a:gd name="connsiteY1" fmla="*/ 149887 h 1268834"/>
              <a:gd name="connsiteX2" fmla="*/ 514043 w 514043"/>
              <a:gd name="connsiteY2" fmla="*/ 0 h 1268834"/>
              <a:gd name="connsiteX3" fmla="*/ 121964 w 514043"/>
              <a:gd name="connsiteY3" fmla="*/ 1268834 h 1268834"/>
              <a:gd name="connsiteX4" fmla="*/ 0 w 514043"/>
              <a:gd name="connsiteY4" fmla="*/ 1268834 h 1268834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21964 w 199200"/>
              <a:gd name="connsiteY3" fmla="*/ 1151874 h 1151874"/>
              <a:gd name="connsiteX4" fmla="*/ 0 w 199200"/>
              <a:gd name="connsiteY4" fmla="*/ 1151874 h 1151874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18612 w 199200"/>
              <a:gd name="connsiteY3" fmla="*/ 1117878 h 1151874"/>
              <a:gd name="connsiteX4" fmla="*/ 0 w 199200"/>
              <a:gd name="connsiteY4" fmla="*/ 1151874 h 1151874"/>
              <a:gd name="connsiteX0" fmla="*/ 0 w 199200"/>
              <a:gd name="connsiteY0" fmla="*/ 1151874 h 1154486"/>
              <a:gd name="connsiteX1" fmla="*/ 51598 w 199200"/>
              <a:gd name="connsiteY1" fmla="*/ 32927 h 1154486"/>
              <a:gd name="connsiteX2" fmla="*/ 199200 w 199200"/>
              <a:gd name="connsiteY2" fmla="*/ 0 h 1154486"/>
              <a:gd name="connsiteX3" fmla="*/ 111837 w 199200"/>
              <a:gd name="connsiteY3" fmla="*/ 1154486 h 1154486"/>
              <a:gd name="connsiteX4" fmla="*/ 0 w 199200"/>
              <a:gd name="connsiteY4" fmla="*/ 1151874 h 1154486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21980 w 199200"/>
              <a:gd name="connsiteY3" fmla="*/ 1125726 h 1151874"/>
              <a:gd name="connsiteX4" fmla="*/ 0 w 199200"/>
              <a:gd name="connsiteY4" fmla="*/ 1151874 h 1151874"/>
              <a:gd name="connsiteX0" fmla="*/ 0 w 205957"/>
              <a:gd name="connsiteY0" fmla="*/ 1162331 h 1162331"/>
              <a:gd name="connsiteX1" fmla="*/ 58355 w 205957"/>
              <a:gd name="connsiteY1" fmla="*/ 32927 h 1162331"/>
              <a:gd name="connsiteX2" fmla="*/ 205957 w 205957"/>
              <a:gd name="connsiteY2" fmla="*/ 0 h 1162331"/>
              <a:gd name="connsiteX3" fmla="*/ 128737 w 205957"/>
              <a:gd name="connsiteY3" fmla="*/ 1125726 h 1162331"/>
              <a:gd name="connsiteX4" fmla="*/ 0 w 205957"/>
              <a:gd name="connsiteY4" fmla="*/ 1162331 h 116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957" h="1162331">
                <a:moveTo>
                  <a:pt x="0" y="1162331"/>
                </a:moveTo>
                <a:lnTo>
                  <a:pt x="58355" y="32927"/>
                </a:lnTo>
                <a:lnTo>
                  <a:pt x="205957" y="0"/>
                </a:lnTo>
                <a:lnTo>
                  <a:pt x="128737" y="1125726"/>
                </a:lnTo>
                <a:lnTo>
                  <a:pt x="0" y="1162331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4000">
                <a:srgbClr val="F58054"/>
              </a:gs>
              <a:gs pos="0">
                <a:srgbClr val="7030A0"/>
              </a:gs>
              <a:gs pos="99000">
                <a:srgbClr val="FFDBC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0" name="Paralelogramo 3">
            <a:extLst>
              <a:ext uri="{FF2B5EF4-FFF2-40B4-BE49-F238E27FC236}">
                <a16:creationId xmlns:a16="http://schemas.microsoft.com/office/drawing/2014/main" id="{B307FA72-DDD3-A4C3-94B9-8E57C599EB4D}"/>
              </a:ext>
            </a:extLst>
          </p:cNvPr>
          <p:cNvSpPr/>
          <p:nvPr/>
        </p:nvSpPr>
        <p:spPr>
          <a:xfrm rot="1104280">
            <a:off x="842815" y="-54706"/>
            <a:ext cx="158958" cy="1157891"/>
          </a:xfrm>
          <a:custGeom>
            <a:avLst/>
            <a:gdLst>
              <a:gd name="connsiteX0" fmla="*/ 0 w 162619"/>
              <a:gd name="connsiteY0" fmla="*/ 1188497 h 1188497"/>
              <a:gd name="connsiteX1" fmla="*/ 40655 w 162619"/>
              <a:gd name="connsiteY1" fmla="*/ 0 h 1188497"/>
              <a:gd name="connsiteX2" fmla="*/ 162619 w 162619"/>
              <a:gd name="connsiteY2" fmla="*/ 0 h 1188497"/>
              <a:gd name="connsiteX3" fmla="*/ 121964 w 162619"/>
              <a:gd name="connsiteY3" fmla="*/ 1188497 h 1188497"/>
              <a:gd name="connsiteX4" fmla="*/ 0 w 162619"/>
              <a:gd name="connsiteY4" fmla="*/ 1188497 h 1188497"/>
              <a:gd name="connsiteX0" fmla="*/ 0 w 162619"/>
              <a:gd name="connsiteY0" fmla="*/ 1188497 h 1188497"/>
              <a:gd name="connsiteX1" fmla="*/ 51598 w 162619"/>
              <a:gd name="connsiteY1" fmla="*/ 69550 h 1188497"/>
              <a:gd name="connsiteX2" fmla="*/ 162619 w 162619"/>
              <a:gd name="connsiteY2" fmla="*/ 0 h 1188497"/>
              <a:gd name="connsiteX3" fmla="*/ 121964 w 162619"/>
              <a:gd name="connsiteY3" fmla="*/ 1188497 h 1188497"/>
              <a:gd name="connsiteX4" fmla="*/ 0 w 162619"/>
              <a:gd name="connsiteY4" fmla="*/ 1188497 h 1188497"/>
              <a:gd name="connsiteX0" fmla="*/ 0 w 722714"/>
              <a:gd name="connsiteY0" fmla="*/ 1338271 h 1338271"/>
              <a:gd name="connsiteX1" fmla="*/ 51598 w 722714"/>
              <a:gd name="connsiteY1" fmla="*/ 219324 h 1338271"/>
              <a:gd name="connsiteX2" fmla="*/ 722714 w 722714"/>
              <a:gd name="connsiteY2" fmla="*/ 0 h 1338271"/>
              <a:gd name="connsiteX3" fmla="*/ 121964 w 722714"/>
              <a:gd name="connsiteY3" fmla="*/ 1338271 h 1338271"/>
              <a:gd name="connsiteX4" fmla="*/ 0 w 722714"/>
              <a:gd name="connsiteY4" fmla="*/ 1338271 h 1338271"/>
              <a:gd name="connsiteX0" fmla="*/ 0 w 1077813"/>
              <a:gd name="connsiteY0" fmla="*/ 1444230 h 1444230"/>
              <a:gd name="connsiteX1" fmla="*/ 51598 w 1077813"/>
              <a:gd name="connsiteY1" fmla="*/ 325283 h 1444230"/>
              <a:gd name="connsiteX2" fmla="*/ 1077813 w 1077813"/>
              <a:gd name="connsiteY2" fmla="*/ 0 h 1444230"/>
              <a:gd name="connsiteX3" fmla="*/ 121964 w 1077813"/>
              <a:gd name="connsiteY3" fmla="*/ 1444230 h 1444230"/>
              <a:gd name="connsiteX4" fmla="*/ 0 w 1077813"/>
              <a:gd name="connsiteY4" fmla="*/ 1444230 h 1444230"/>
              <a:gd name="connsiteX0" fmla="*/ 0 w 213839"/>
              <a:gd name="connsiteY0" fmla="*/ 1144547 h 1144547"/>
              <a:gd name="connsiteX1" fmla="*/ 51598 w 213839"/>
              <a:gd name="connsiteY1" fmla="*/ 25600 h 1144547"/>
              <a:gd name="connsiteX2" fmla="*/ 213839 w 213839"/>
              <a:gd name="connsiteY2" fmla="*/ 0 h 1144547"/>
              <a:gd name="connsiteX3" fmla="*/ 121964 w 213839"/>
              <a:gd name="connsiteY3" fmla="*/ 1144547 h 1144547"/>
              <a:gd name="connsiteX4" fmla="*/ 0 w 213839"/>
              <a:gd name="connsiteY4" fmla="*/ 1144547 h 1144547"/>
              <a:gd name="connsiteX0" fmla="*/ 0 w 298046"/>
              <a:gd name="connsiteY0" fmla="*/ 1184764 h 1184764"/>
              <a:gd name="connsiteX1" fmla="*/ 51598 w 298046"/>
              <a:gd name="connsiteY1" fmla="*/ 65817 h 1184764"/>
              <a:gd name="connsiteX2" fmla="*/ 298046 w 298046"/>
              <a:gd name="connsiteY2" fmla="*/ 0 h 1184764"/>
              <a:gd name="connsiteX3" fmla="*/ 121964 w 298046"/>
              <a:gd name="connsiteY3" fmla="*/ 1184764 h 1184764"/>
              <a:gd name="connsiteX4" fmla="*/ 0 w 298046"/>
              <a:gd name="connsiteY4" fmla="*/ 1184764 h 1184764"/>
              <a:gd name="connsiteX0" fmla="*/ 0 w 393236"/>
              <a:gd name="connsiteY0" fmla="*/ 1228636 h 1228636"/>
              <a:gd name="connsiteX1" fmla="*/ 51598 w 393236"/>
              <a:gd name="connsiteY1" fmla="*/ 109689 h 1228636"/>
              <a:gd name="connsiteX2" fmla="*/ 393236 w 393236"/>
              <a:gd name="connsiteY2" fmla="*/ 0 h 1228636"/>
              <a:gd name="connsiteX3" fmla="*/ 121964 w 393236"/>
              <a:gd name="connsiteY3" fmla="*/ 1228636 h 1228636"/>
              <a:gd name="connsiteX4" fmla="*/ 0 w 393236"/>
              <a:gd name="connsiteY4" fmla="*/ 1228636 h 1228636"/>
              <a:gd name="connsiteX0" fmla="*/ 0 w 177237"/>
              <a:gd name="connsiteY0" fmla="*/ 1144566 h 1144566"/>
              <a:gd name="connsiteX1" fmla="*/ 51598 w 177237"/>
              <a:gd name="connsiteY1" fmla="*/ 25619 h 1144566"/>
              <a:gd name="connsiteX2" fmla="*/ 177237 w 177237"/>
              <a:gd name="connsiteY2" fmla="*/ 0 h 1144566"/>
              <a:gd name="connsiteX3" fmla="*/ 121964 w 177237"/>
              <a:gd name="connsiteY3" fmla="*/ 1144566 h 1144566"/>
              <a:gd name="connsiteX4" fmla="*/ 0 w 177237"/>
              <a:gd name="connsiteY4" fmla="*/ 1144566 h 1144566"/>
              <a:gd name="connsiteX0" fmla="*/ 0 w 173602"/>
              <a:gd name="connsiteY0" fmla="*/ 1192151 h 1192151"/>
              <a:gd name="connsiteX1" fmla="*/ 51598 w 173602"/>
              <a:gd name="connsiteY1" fmla="*/ 73204 h 1192151"/>
              <a:gd name="connsiteX2" fmla="*/ 173602 w 173602"/>
              <a:gd name="connsiteY2" fmla="*/ 0 h 1192151"/>
              <a:gd name="connsiteX3" fmla="*/ 121964 w 173602"/>
              <a:gd name="connsiteY3" fmla="*/ 1192151 h 1192151"/>
              <a:gd name="connsiteX4" fmla="*/ 0 w 173602"/>
              <a:gd name="connsiteY4" fmla="*/ 1192151 h 1192151"/>
              <a:gd name="connsiteX0" fmla="*/ 0 w 232150"/>
              <a:gd name="connsiteY0" fmla="*/ 1162837 h 1162837"/>
              <a:gd name="connsiteX1" fmla="*/ 51598 w 232150"/>
              <a:gd name="connsiteY1" fmla="*/ 43890 h 1162837"/>
              <a:gd name="connsiteX2" fmla="*/ 232150 w 232150"/>
              <a:gd name="connsiteY2" fmla="*/ 0 h 1162837"/>
              <a:gd name="connsiteX3" fmla="*/ 121964 w 232150"/>
              <a:gd name="connsiteY3" fmla="*/ 1162837 h 1162837"/>
              <a:gd name="connsiteX4" fmla="*/ 0 w 232150"/>
              <a:gd name="connsiteY4" fmla="*/ 1162837 h 1162837"/>
              <a:gd name="connsiteX0" fmla="*/ 0 w 221167"/>
              <a:gd name="connsiteY0" fmla="*/ 1159182 h 1159182"/>
              <a:gd name="connsiteX1" fmla="*/ 51598 w 221167"/>
              <a:gd name="connsiteY1" fmla="*/ 40235 h 1159182"/>
              <a:gd name="connsiteX2" fmla="*/ 221167 w 221167"/>
              <a:gd name="connsiteY2" fmla="*/ 0 h 1159182"/>
              <a:gd name="connsiteX3" fmla="*/ 121964 w 221167"/>
              <a:gd name="connsiteY3" fmla="*/ 1159182 h 1159182"/>
              <a:gd name="connsiteX4" fmla="*/ 0 w 221167"/>
              <a:gd name="connsiteY4" fmla="*/ 1159182 h 1159182"/>
              <a:gd name="connsiteX0" fmla="*/ 0 w 514043"/>
              <a:gd name="connsiteY0" fmla="*/ 1268834 h 1268834"/>
              <a:gd name="connsiteX1" fmla="*/ 51598 w 514043"/>
              <a:gd name="connsiteY1" fmla="*/ 149887 h 1268834"/>
              <a:gd name="connsiteX2" fmla="*/ 514043 w 514043"/>
              <a:gd name="connsiteY2" fmla="*/ 0 h 1268834"/>
              <a:gd name="connsiteX3" fmla="*/ 121964 w 514043"/>
              <a:gd name="connsiteY3" fmla="*/ 1268834 h 1268834"/>
              <a:gd name="connsiteX4" fmla="*/ 0 w 514043"/>
              <a:gd name="connsiteY4" fmla="*/ 1268834 h 1268834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21964 w 199200"/>
              <a:gd name="connsiteY3" fmla="*/ 1151874 h 1151874"/>
              <a:gd name="connsiteX4" fmla="*/ 0 w 199200"/>
              <a:gd name="connsiteY4" fmla="*/ 1151874 h 1151874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18612 w 199200"/>
              <a:gd name="connsiteY3" fmla="*/ 1117878 h 1151874"/>
              <a:gd name="connsiteX4" fmla="*/ 0 w 199200"/>
              <a:gd name="connsiteY4" fmla="*/ 1151874 h 1151874"/>
              <a:gd name="connsiteX0" fmla="*/ 0 w 199200"/>
              <a:gd name="connsiteY0" fmla="*/ 1151874 h 1154486"/>
              <a:gd name="connsiteX1" fmla="*/ 51598 w 199200"/>
              <a:gd name="connsiteY1" fmla="*/ 32927 h 1154486"/>
              <a:gd name="connsiteX2" fmla="*/ 199200 w 199200"/>
              <a:gd name="connsiteY2" fmla="*/ 0 h 1154486"/>
              <a:gd name="connsiteX3" fmla="*/ 111837 w 199200"/>
              <a:gd name="connsiteY3" fmla="*/ 1154486 h 1154486"/>
              <a:gd name="connsiteX4" fmla="*/ 0 w 199200"/>
              <a:gd name="connsiteY4" fmla="*/ 1151874 h 1154486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21980 w 199200"/>
              <a:gd name="connsiteY3" fmla="*/ 1125726 h 1151874"/>
              <a:gd name="connsiteX4" fmla="*/ 0 w 199200"/>
              <a:gd name="connsiteY4" fmla="*/ 1151874 h 1151874"/>
              <a:gd name="connsiteX0" fmla="*/ 0 w 205957"/>
              <a:gd name="connsiteY0" fmla="*/ 1162331 h 1162331"/>
              <a:gd name="connsiteX1" fmla="*/ 58355 w 205957"/>
              <a:gd name="connsiteY1" fmla="*/ 32927 h 1162331"/>
              <a:gd name="connsiteX2" fmla="*/ 205957 w 205957"/>
              <a:gd name="connsiteY2" fmla="*/ 0 h 1162331"/>
              <a:gd name="connsiteX3" fmla="*/ 128737 w 205957"/>
              <a:gd name="connsiteY3" fmla="*/ 1125726 h 1162331"/>
              <a:gd name="connsiteX4" fmla="*/ 0 w 205957"/>
              <a:gd name="connsiteY4" fmla="*/ 1162331 h 116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957" h="1162331">
                <a:moveTo>
                  <a:pt x="0" y="1162331"/>
                </a:moveTo>
                <a:lnTo>
                  <a:pt x="58355" y="32927"/>
                </a:lnTo>
                <a:lnTo>
                  <a:pt x="205957" y="0"/>
                </a:lnTo>
                <a:lnTo>
                  <a:pt x="128737" y="1125726"/>
                </a:lnTo>
                <a:lnTo>
                  <a:pt x="0" y="1162331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4000">
                <a:srgbClr val="F58054"/>
              </a:gs>
              <a:gs pos="0">
                <a:srgbClr val="7030A0"/>
              </a:gs>
              <a:gs pos="99000">
                <a:srgbClr val="FFDBC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Paralelogramo 3">
            <a:extLst>
              <a:ext uri="{FF2B5EF4-FFF2-40B4-BE49-F238E27FC236}">
                <a16:creationId xmlns:a16="http://schemas.microsoft.com/office/drawing/2014/main" id="{C58B804D-8596-0B93-C880-3792DE510495}"/>
              </a:ext>
            </a:extLst>
          </p:cNvPr>
          <p:cNvSpPr/>
          <p:nvPr/>
        </p:nvSpPr>
        <p:spPr>
          <a:xfrm rot="1104280">
            <a:off x="1032977" y="-54706"/>
            <a:ext cx="158958" cy="1157891"/>
          </a:xfrm>
          <a:custGeom>
            <a:avLst/>
            <a:gdLst>
              <a:gd name="connsiteX0" fmla="*/ 0 w 162619"/>
              <a:gd name="connsiteY0" fmla="*/ 1188497 h 1188497"/>
              <a:gd name="connsiteX1" fmla="*/ 40655 w 162619"/>
              <a:gd name="connsiteY1" fmla="*/ 0 h 1188497"/>
              <a:gd name="connsiteX2" fmla="*/ 162619 w 162619"/>
              <a:gd name="connsiteY2" fmla="*/ 0 h 1188497"/>
              <a:gd name="connsiteX3" fmla="*/ 121964 w 162619"/>
              <a:gd name="connsiteY3" fmla="*/ 1188497 h 1188497"/>
              <a:gd name="connsiteX4" fmla="*/ 0 w 162619"/>
              <a:gd name="connsiteY4" fmla="*/ 1188497 h 1188497"/>
              <a:gd name="connsiteX0" fmla="*/ 0 w 162619"/>
              <a:gd name="connsiteY0" fmla="*/ 1188497 h 1188497"/>
              <a:gd name="connsiteX1" fmla="*/ 51598 w 162619"/>
              <a:gd name="connsiteY1" fmla="*/ 69550 h 1188497"/>
              <a:gd name="connsiteX2" fmla="*/ 162619 w 162619"/>
              <a:gd name="connsiteY2" fmla="*/ 0 h 1188497"/>
              <a:gd name="connsiteX3" fmla="*/ 121964 w 162619"/>
              <a:gd name="connsiteY3" fmla="*/ 1188497 h 1188497"/>
              <a:gd name="connsiteX4" fmla="*/ 0 w 162619"/>
              <a:gd name="connsiteY4" fmla="*/ 1188497 h 1188497"/>
              <a:gd name="connsiteX0" fmla="*/ 0 w 722714"/>
              <a:gd name="connsiteY0" fmla="*/ 1338271 h 1338271"/>
              <a:gd name="connsiteX1" fmla="*/ 51598 w 722714"/>
              <a:gd name="connsiteY1" fmla="*/ 219324 h 1338271"/>
              <a:gd name="connsiteX2" fmla="*/ 722714 w 722714"/>
              <a:gd name="connsiteY2" fmla="*/ 0 h 1338271"/>
              <a:gd name="connsiteX3" fmla="*/ 121964 w 722714"/>
              <a:gd name="connsiteY3" fmla="*/ 1338271 h 1338271"/>
              <a:gd name="connsiteX4" fmla="*/ 0 w 722714"/>
              <a:gd name="connsiteY4" fmla="*/ 1338271 h 1338271"/>
              <a:gd name="connsiteX0" fmla="*/ 0 w 1077813"/>
              <a:gd name="connsiteY0" fmla="*/ 1444230 h 1444230"/>
              <a:gd name="connsiteX1" fmla="*/ 51598 w 1077813"/>
              <a:gd name="connsiteY1" fmla="*/ 325283 h 1444230"/>
              <a:gd name="connsiteX2" fmla="*/ 1077813 w 1077813"/>
              <a:gd name="connsiteY2" fmla="*/ 0 h 1444230"/>
              <a:gd name="connsiteX3" fmla="*/ 121964 w 1077813"/>
              <a:gd name="connsiteY3" fmla="*/ 1444230 h 1444230"/>
              <a:gd name="connsiteX4" fmla="*/ 0 w 1077813"/>
              <a:gd name="connsiteY4" fmla="*/ 1444230 h 1444230"/>
              <a:gd name="connsiteX0" fmla="*/ 0 w 213839"/>
              <a:gd name="connsiteY0" fmla="*/ 1144547 h 1144547"/>
              <a:gd name="connsiteX1" fmla="*/ 51598 w 213839"/>
              <a:gd name="connsiteY1" fmla="*/ 25600 h 1144547"/>
              <a:gd name="connsiteX2" fmla="*/ 213839 w 213839"/>
              <a:gd name="connsiteY2" fmla="*/ 0 h 1144547"/>
              <a:gd name="connsiteX3" fmla="*/ 121964 w 213839"/>
              <a:gd name="connsiteY3" fmla="*/ 1144547 h 1144547"/>
              <a:gd name="connsiteX4" fmla="*/ 0 w 213839"/>
              <a:gd name="connsiteY4" fmla="*/ 1144547 h 1144547"/>
              <a:gd name="connsiteX0" fmla="*/ 0 w 298046"/>
              <a:gd name="connsiteY0" fmla="*/ 1184764 h 1184764"/>
              <a:gd name="connsiteX1" fmla="*/ 51598 w 298046"/>
              <a:gd name="connsiteY1" fmla="*/ 65817 h 1184764"/>
              <a:gd name="connsiteX2" fmla="*/ 298046 w 298046"/>
              <a:gd name="connsiteY2" fmla="*/ 0 h 1184764"/>
              <a:gd name="connsiteX3" fmla="*/ 121964 w 298046"/>
              <a:gd name="connsiteY3" fmla="*/ 1184764 h 1184764"/>
              <a:gd name="connsiteX4" fmla="*/ 0 w 298046"/>
              <a:gd name="connsiteY4" fmla="*/ 1184764 h 1184764"/>
              <a:gd name="connsiteX0" fmla="*/ 0 w 393236"/>
              <a:gd name="connsiteY0" fmla="*/ 1228636 h 1228636"/>
              <a:gd name="connsiteX1" fmla="*/ 51598 w 393236"/>
              <a:gd name="connsiteY1" fmla="*/ 109689 h 1228636"/>
              <a:gd name="connsiteX2" fmla="*/ 393236 w 393236"/>
              <a:gd name="connsiteY2" fmla="*/ 0 h 1228636"/>
              <a:gd name="connsiteX3" fmla="*/ 121964 w 393236"/>
              <a:gd name="connsiteY3" fmla="*/ 1228636 h 1228636"/>
              <a:gd name="connsiteX4" fmla="*/ 0 w 393236"/>
              <a:gd name="connsiteY4" fmla="*/ 1228636 h 1228636"/>
              <a:gd name="connsiteX0" fmla="*/ 0 w 177237"/>
              <a:gd name="connsiteY0" fmla="*/ 1144566 h 1144566"/>
              <a:gd name="connsiteX1" fmla="*/ 51598 w 177237"/>
              <a:gd name="connsiteY1" fmla="*/ 25619 h 1144566"/>
              <a:gd name="connsiteX2" fmla="*/ 177237 w 177237"/>
              <a:gd name="connsiteY2" fmla="*/ 0 h 1144566"/>
              <a:gd name="connsiteX3" fmla="*/ 121964 w 177237"/>
              <a:gd name="connsiteY3" fmla="*/ 1144566 h 1144566"/>
              <a:gd name="connsiteX4" fmla="*/ 0 w 177237"/>
              <a:gd name="connsiteY4" fmla="*/ 1144566 h 1144566"/>
              <a:gd name="connsiteX0" fmla="*/ 0 w 173602"/>
              <a:gd name="connsiteY0" fmla="*/ 1192151 h 1192151"/>
              <a:gd name="connsiteX1" fmla="*/ 51598 w 173602"/>
              <a:gd name="connsiteY1" fmla="*/ 73204 h 1192151"/>
              <a:gd name="connsiteX2" fmla="*/ 173602 w 173602"/>
              <a:gd name="connsiteY2" fmla="*/ 0 h 1192151"/>
              <a:gd name="connsiteX3" fmla="*/ 121964 w 173602"/>
              <a:gd name="connsiteY3" fmla="*/ 1192151 h 1192151"/>
              <a:gd name="connsiteX4" fmla="*/ 0 w 173602"/>
              <a:gd name="connsiteY4" fmla="*/ 1192151 h 1192151"/>
              <a:gd name="connsiteX0" fmla="*/ 0 w 232150"/>
              <a:gd name="connsiteY0" fmla="*/ 1162837 h 1162837"/>
              <a:gd name="connsiteX1" fmla="*/ 51598 w 232150"/>
              <a:gd name="connsiteY1" fmla="*/ 43890 h 1162837"/>
              <a:gd name="connsiteX2" fmla="*/ 232150 w 232150"/>
              <a:gd name="connsiteY2" fmla="*/ 0 h 1162837"/>
              <a:gd name="connsiteX3" fmla="*/ 121964 w 232150"/>
              <a:gd name="connsiteY3" fmla="*/ 1162837 h 1162837"/>
              <a:gd name="connsiteX4" fmla="*/ 0 w 232150"/>
              <a:gd name="connsiteY4" fmla="*/ 1162837 h 1162837"/>
              <a:gd name="connsiteX0" fmla="*/ 0 w 221167"/>
              <a:gd name="connsiteY0" fmla="*/ 1159182 h 1159182"/>
              <a:gd name="connsiteX1" fmla="*/ 51598 w 221167"/>
              <a:gd name="connsiteY1" fmla="*/ 40235 h 1159182"/>
              <a:gd name="connsiteX2" fmla="*/ 221167 w 221167"/>
              <a:gd name="connsiteY2" fmla="*/ 0 h 1159182"/>
              <a:gd name="connsiteX3" fmla="*/ 121964 w 221167"/>
              <a:gd name="connsiteY3" fmla="*/ 1159182 h 1159182"/>
              <a:gd name="connsiteX4" fmla="*/ 0 w 221167"/>
              <a:gd name="connsiteY4" fmla="*/ 1159182 h 1159182"/>
              <a:gd name="connsiteX0" fmla="*/ 0 w 514043"/>
              <a:gd name="connsiteY0" fmla="*/ 1268834 h 1268834"/>
              <a:gd name="connsiteX1" fmla="*/ 51598 w 514043"/>
              <a:gd name="connsiteY1" fmla="*/ 149887 h 1268834"/>
              <a:gd name="connsiteX2" fmla="*/ 514043 w 514043"/>
              <a:gd name="connsiteY2" fmla="*/ 0 h 1268834"/>
              <a:gd name="connsiteX3" fmla="*/ 121964 w 514043"/>
              <a:gd name="connsiteY3" fmla="*/ 1268834 h 1268834"/>
              <a:gd name="connsiteX4" fmla="*/ 0 w 514043"/>
              <a:gd name="connsiteY4" fmla="*/ 1268834 h 1268834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21964 w 199200"/>
              <a:gd name="connsiteY3" fmla="*/ 1151874 h 1151874"/>
              <a:gd name="connsiteX4" fmla="*/ 0 w 199200"/>
              <a:gd name="connsiteY4" fmla="*/ 1151874 h 1151874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18612 w 199200"/>
              <a:gd name="connsiteY3" fmla="*/ 1117878 h 1151874"/>
              <a:gd name="connsiteX4" fmla="*/ 0 w 199200"/>
              <a:gd name="connsiteY4" fmla="*/ 1151874 h 1151874"/>
              <a:gd name="connsiteX0" fmla="*/ 0 w 199200"/>
              <a:gd name="connsiteY0" fmla="*/ 1151874 h 1154486"/>
              <a:gd name="connsiteX1" fmla="*/ 51598 w 199200"/>
              <a:gd name="connsiteY1" fmla="*/ 32927 h 1154486"/>
              <a:gd name="connsiteX2" fmla="*/ 199200 w 199200"/>
              <a:gd name="connsiteY2" fmla="*/ 0 h 1154486"/>
              <a:gd name="connsiteX3" fmla="*/ 111837 w 199200"/>
              <a:gd name="connsiteY3" fmla="*/ 1154486 h 1154486"/>
              <a:gd name="connsiteX4" fmla="*/ 0 w 199200"/>
              <a:gd name="connsiteY4" fmla="*/ 1151874 h 1154486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21980 w 199200"/>
              <a:gd name="connsiteY3" fmla="*/ 1125726 h 1151874"/>
              <a:gd name="connsiteX4" fmla="*/ 0 w 199200"/>
              <a:gd name="connsiteY4" fmla="*/ 1151874 h 1151874"/>
              <a:gd name="connsiteX0" fmla="*/ 0 w 205957"/>
              <a:gd name="connsiteY0" fmla="*/ 1162331 h 1162331"/>
              <a:gd name="connsiteX1" fmla="*/ 58355 w 205957"/>
              <a:gd name="connsiteY1" fmla="*/ 32927 h 1162331"/>
              <a:gd name="connsiteX2" fmla="*/ 205957 w 205957"/>
              <a:gd name="connsiteY2" fmla="*/ 0 h 1162331"/>
              <a:gd name="connsiteX3" fmla="*/ 128737 w 205957"/>
              <a:gd name="connsiteY3" fmla="*/ 1125726 h 1162331"/>
              <a:gd name="connsiteX4" fmla="*/ 0 w 205957"/>
              <a:gd name="connsiteY4" fmla="*/ 1162331 h 116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957" h="1162331">
                <a:moveTo>
                  <a:pt x="0" y="1162331"/>
                </a:moveTo>
                <a:lnTo>
                  <a:pt x="58355" y="32927"/>
                </a:lnTo>
                <a:lnTo>
                  <a:pt x="205957" y="0"/>
                </a:lnTo>
                <a:lnTo>
                  <a:pt x="128737" y="1125726"/>
                </a:lnTo>
                <a:lnTo>
                  <a:pt x="0" y="1162331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4000">
                <a:srgbClr val="F58054"/>
              </a:gs>
              <a:gs pos="0">
                <a:srgbClr val="7030A0"/>
              </a:gs>
              <a:gs pos="99000">
                <a:srgbClr val="FFDBC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2" name="Paralelogramo 3">
            <a:extLst>
              <a:ext uri="{FF2B5EF4-FFF2-40B4-BE49-F238E27FC236}">
                <a16:creationId xmlns:a16="http://schemas.microsoft.com/office/drawing/2014/main" id="{FF69772F-4BDF-E0F1-1549-9D501F4A0E5D}"/>
              </a:ext>
            </a:extLst>
          </p:cNvPr>
          <p:cNvSpPr/>
          <p:nvPr/>
        </p:nvSpPr>
        <p:spPr>
          <a:xfrm rot="1104280">
            <a:off x="1221983" y="-54706"/>
            <a:ext cx="158958" cy="1157891"/>
          </a:xfrm>
          <a:custGeom>
            <a:avLst/>
            <a:gdLst>
              <a:gd name="connsiteX0" fmla="*/ 0 w 162619"/>
              <a:gd name="connsiteY0" fmla="*/ 1188497 h 1188497"/>
              <a:gd name="connsiteX1" fmla="*/ 40655 w 162619"/>
              <a:gd name="connsiteY1" fmla="*/ 0 h 1188497"/>
              <a:gd name="connsiteX2" fmla="*/ 162619 w 162619"/>
              <a:gd name="connsiteY2" fmla="*/ 0 h 1188497"/>
              <a:gd name="connsiteX3" fmla="*/ 121964 w 162619"/>
              <a:gd name="connsiteY3" fmla="*/ 1188497 h 1188497"/>
              <a:gd name="connsiteX4" fmla="*/ 0 w 162619"/>
              <a:gd name="connsiteY4" fmla="*/ 1188497 h 1188497"/>
              <a:gd name="connsiteX0" fmla="*/ 0 w 162619"/>
              <a:gd name="connsiteY0" fmla="*/ 1188497 h 1188497"/>
              <a:gd name="connsiteX1" fmla="*/ 51598 w 162619"/>
              <a:gd name="connsiteY1" fmla="*/ 69550 h 1188497"/>
              <a:gd name="connsiteX2" fmla="*/ 162619 w 162619"/>
              <a:gd name="connsiteY2" fmla="*/ 0 h 1188497"/>
              <a:gd name="connsiteX3" fmla="*/ 121964 w 162619"/>
              <a:gd name="connsiteY3" fmla="*/ 1188497 h 1188497"/>
              <a:gd name="connsiteX4" fmla="*/ 0 w 162619"/>
              <a:gd name="connsiteY4" fmla="*/ 1188497 h 1188497"/>
              <a:gd name="connsiteX0" fmla="*/ 0 w 722714"/>
              <a:gd name="connsiteY0" fmla="*/ 1338271 h 1338271"/>
              <a:gd name="connsiteX1" fmla="*/ 51598 w 722714"/>
              <a:gd name="connsiteY1" fmla="*/ 219324 h 1338271"/>
              <a:gd name="connsiteX2" fmla="*/ 722714 w 722714"/>
              <a:gd name="connsiteY2" fmla="*/ 0 h 1338271"/>
              <a:gd name="connsiteX3" fmla="*/ 121964 w 722714"/>
              <a:gd name="connsiteY3" fmla="*/ 1338271 h 1338271"/>
              <a:gd name="connsiteX4" fmla="*/ 0 w 722714"/>
              <a:gd name="connsiteY4" fmla="*/ 1338271 h 1338271"/>
              <a:gd name="connsiteX0" fmla="*/ 0 w 1077813"/>
              <a:gd name="connsiteY0" fmla="*/ 1444230 h 1444230"/>
              <a:gd name="connsiteX1" fmla="*/ 51598 w 1077813"/>
              <a:gd name="connsiteY1" fmla="*/ 325283 h 1444230"/>
              <a:gd name="connsiteX2" fmla="*/ 1077813 w 1077813"/>
              <a:gd name="connsiteY2" fmla="*/ 0 h 1444230"/>
              <a:gd name="connsiteX3" fmla="*/ 121964 w 1077813"/>
              <a:gd name="connsiteY3" fmla="*/ 1444230 h 1444230"/>
              <a:gd name="connsiteX4" fmla="*/ 0 w 1077813"/>
              <a:gd name="connsiteY4" fmla="*/ 1444230 h 1444230"/>
              <a:gd name="connsiteX0" fmla="*/ 0 w 213839"/>
              <a:gd name="connsiteY0" fmla="*/ 1144547 h 1144547"/>
              <a:gd name="connsiteX1" fmla="*/ 51598 w 213839"/>
              <a:gd name="connsiteY1" fmla="*/ 25600 h 1144547"/>
              <a:gd name="connsiteX2" fmla="*/ 213839 w 213839"/>
              <a:gd name="connsiteY2" fmla="*/ 0 h 1144547"/>
              <a:gd name="connsiteX3" fmla="*/ 121964 w 213839"/>
              <a:gd name="connsiteY3" fmla="*/ 1144547 h 1144547"/>
              <a:gd name="connsiteX4" fmla="*/ 0 w 213839"/>
              <a:gd name="connsiteY4" fmla="*/ 1144547 h 1144547"/>
              <a:gd name="connsiteX0" fmla="*/ 0 w 298046"/>
              <a:gd name="connsiteY0" fmla="*/ 1184764 h 1184764"/>
              <a:gd name="connsiteX1" fmla="*/ 51598 w 298046"/>
              <a:gd name="connsiteY1" fmla="*/ 65817 h 1184764"/>
              <a:gd name="connsiteX2" fmla="*/ 298046 w 298046"/>
              <a:gd name="connsiteY2" fmla="*/ 0 h 1184764"/>
              <a:gd name="connsiteX3" fmla="*/ 121964 w 298046"/>
              <a:gd name="connsiteY3" fmla="*/ 1184764 h 1184764"/>
              <a:gd name="connsiteX4" fmla="*/ 0 w 298046"/>
              <a:gd name="connsiteY4" fmla="*/ 1184764 h 1184764"/>
              <a:gd name="connsiteX0" fmla="*/ 0 w 393236"/>
              <a:gd name="connsiteY0" fmla="*/ 1228636 h 1228636"/>
              <a:gd name="connsiteX1" fmla="*/ 51598 w 393236"/>
              <a:gd name="connsiteY1" fmla="*/ 109689 h 1228636"/>
              <a:gd name="connsiteX2" fmla="*/ 393236 w 393236"/>
              <a:gd name="connsiteY2" fmla="*/ 0 h 1228636"/>
              <a:gd name="connsiteX3" fmla="*/ 121964 w 393236"/>
              <a:gd name="connsiteY3" fmla="*/ 1228636 h 1228636"/>
              <a:gd name="connsiteX4" fmla="*/ 0 w 393236"/>
              <a:gd name="connsiteY4" fmla="*/ 1228636 h 1228636"/>
              <a:gd name="connsiteX0" fmla="*/ 0 w 177237"/>
              <a:gd name="connsiteY0" fmla="*/ 1144566 h 1144566"/>
              <a:gd name="connsiteX1" fmla="*/ 51598 w 177237"/>
              <a:gd name="connsiteY1" fmla="*/ 25619 h 1144566"/>
              <a:gd name="connsiteX2" fmla="*/ 177237 w 177237"/>
              <a:gd name="connsiteY2" fmla="*/ 0 h 1144566"/>
              <a:gd name="connsiteX3" fmla="*/ 121964 w 177237"/>
              <a:gd name="connsiteY3" fmla="*/ 1144566 h 1144566"/>
              <a:gd name="connsiteX4" fmla="*/ 0 w 177237"/>
              <a:gd name="connsiteY4" fmla="*/ 1144566 h 1144566"/>
              <a:gd name="connsiteX0" fmla="*/ 0 w 173602"/>
              <a:gd name="connsiteY0" fmla="*/ 1192151 h 1192151"/>
              <a:gd name="connsiteX1" fmla="*/ 51598 w 173602"/>
              <a:gd name="connsiteY1" fmla="*/ 73204 h 1192151"/>
              <a:gd name="connsiteX2" fmla="*/ 173602 w 173602"/>
              <a:gd name="connsiteY2" fmla="*/ 0 h 1192151"/>
              <a:gd name="connsiteX3" fmla="*/ 121964 w 173602"/>
              <a:gd name="connsiteY3" fmla="*/ 1192151 h 1192151"/>
              <a:gd name="connsiteX4" fmla="*/ 0 w 173602"/>
              <a:gd name="connsiteY4" fmla="*/ 1192151 h 1192151"/>
              <a:gd name="connsiteX0" fmla="*/ 0 w 232150"/>
              <a:gd name="connsiteY0" fmla="*/ 1162837 h 1162837"/>
              <a:gd name="connsiteX1" fmla="*/ 51598 w 232150"/>
              <a:gd name="connsiteY1" fmla="*/ 43890 h 1162837"/>
              <a:gd name="connsiteX2" fmla="*/ 232150 w 232150"/>
              <a:gd name="connsiteY2" fmla="*/ 0 h 1162837"/>
              <a:gd name="connsiteX3" fmla="*/ 121964 w 232150"/>
              <a:gd name="connsiteY3" fmla="*/ 1162837 h 1162837"/>
              <a:gd name="connsiteX4" fmla="*/ 0 w 232150"/>
              <a:gd name="connsiteY4" fmla="*/ 1162837 h 1162837"/>
              <a:gd name="connsiteX0" fmla="*/ 0 w 221167"/>
              <a:gd name="connsiteY0" fmla="*/ 1159182 h 1159182"/>
              <a:gd name="connsiteX1" fmla="*/ 51598 w 221167"/>
              <a:gd name="connsiteY1" fmla="*/ 40235 h 1159182"/>
              <a:gd name="connsiteX2" fmla="*/ 221167 w 221167"/>
              <a:gd name="connsiteY2" fmla="*/ 0 h 1159182"/>
              <a:gd name="connsiteX3" fmla="*/ 121964 w 221167"/>
              <a:gd name="connsiteY3" fmla="*/ 1159182 h 1159182"/>
              <a:gd name="connsiteX4" fmla="*/ 0 w 221167"/>
              <a:gd name="connsiteY4" fmla="*/ 1159182 h 1159182"/>
              <a:gd name="connsiteX0" fmla="*/ 0 w 514043"/>
              <a:gd name="connsiteY0" fmla="*/ 1268834 h 1268834"/>
              <a:gd name="connsiteX1" fmla="*/ 51598 w 514043"/>
              <a:gd name="connsiteY1" fmla="*/ 149887 h 1268834"/>
              <a:gd name="connsiteX2" fmla="*/ 514043 w 514043"/>
              <a:gd name="connsiteY2" fmla="*/ 0 h 1268834"/>
              <a:gd name="connsiteX3" fmla="*/ 121964 w 514043"/>
              <a:gd name="connsiteY3" fmla="*/ 1268834 h 1268834"/>
              <a:gd name="connsiteX4" fmla="*/ 0 w 514043"/>
              <a:gd name="connsiteY4" fmla="*/ 1268834 h 1268834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21964 w 199200"/>
              <a:gd name="connsiteY3" fmla="*/ 1151874 h 1151874"/>
              <a:gd name="connsiteX4" fmla="*/ 0 w 199200"/>
              <a:gd name="connsiteY4" fmla="*/ 1151874 h 1151874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18612 w 199200"/>
              <a:gd name="connsiteY3" fmla="*/ 1117878 h 1151874"/>
              <a:gd name="connsiteX4" fmla="*/ 0 w 199200"/>
              <a:gd name="connsiteY4" fmla="*/ 1151874 h 1151874"/>
              <a:gd name="connsiteX0" fmla="*/ 0 w 199200"/>
              <a:gd name="connsiteY0" fmla="*/ 1151874 h 1154486"/>
              <a:gd name="connsiteX1" fmla="*/ 51598 w 199200"/>
              <a:gd name="connsiteY1" fmla="*/ 32927 h 1154486"/>
              <a:gd name="connsiteX2" fmla="*/ 199200 w 199200"/>
              <a:gd name="connsiteY2" fmla="*/ 0 h 1154486"/>
              <a:gd name="connsiteX3" fmla="*/ 111837 w 199200"/>
              <a:gd name="connsiteY3" fmla="*/ 1154486 h 1154486"/>
              <a:gd name="connsiteX4" fmla="*/ 0 w 199200"/>
              <a:gd name="connsiteY4" fmla="*/ 1151874 h 1154486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21980 w 199200"/>
              <a:gd name="connsiteY3" fmla="*/ 1125726 h 1151874"/>
              <a:gd name="connsiteX4" fmla="*/ 0 w 199200"/>
              <a:gd name="connsiteY4" fmla="*/ 1151874 h 1151874"/>
              <a:gd name="connsiteX0" fmla="*/ 0 w 205957"/>
              <a:gd name="connsiteY0" fmla="*/ 1162331 h 1162331"/>
              <a:gd name="connsiteX1" fmla="*/ 58355 w 205957"/>
              <a:gd name="connsiteY1" fmla="*/ 32927 h 1162331"/>
              <a:gd name="connsiteX2" fmla="*/ 205957 w 205957"/>
              <a:gd name="connsiteY2" fmla="*/ 0 h 1162331"/>
              <a:gd name="connsiteX3" fmla="*/ 128737 w 205957"/>
              <a:gd name="connsiteY3" fmla="*/ 1125726 h 1162331"/>
              <a:gd name="connsiteX4" fmla="*/ 0 w 205957"/>
              <a:gd name="connsiteY4" fmla="*/ 1162331 h 116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957" h="1162331">
                <a:moveTo>
                  <a:pt x="0" y="1162331"/>
                </a:moveTo>
                <a:lnTo>
                  <a:pt x="58355" y="32927"/>
                </a:lnTo>
                <a:lnTo>
                  <a:pt x="205957" y="0"/>
                </a:lnTo>
                <a:lnTo>
                  <a:pt x="128737" y="1125726"/>
                </a:lnTo>
                <a:lnTo>
                  <a:pt x="0" y="1162331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4000">
                <a:srgbClr val="F58054"/>
              </a:gs>
              <a:gs pos="0">
                <a:srgbClr val="7030A0"/>
              </a:gs>
              <a:gs pos="100000">
                <a:srgbClr val="FFDBC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3" name="Paralelogramo 3">
            <a:extLst>
              <a:ext uri="{FF2B5EF4-FFF2-40B4-BE49-F238E27FC236}">
                <a16:creationId xmlns:a16="http://schemas.microsoft.com/office/drawing/2014/main" id="{E6B0DC35-7A71-3118-2F5C-6A1F7004CD16}"/>
              </a:ext>
            </a:extLst>
          </p:cNvPr>
          <p:cNvSpPr/>
          <p:nvPr/>
        </p:nvSpPr>
        <p:spPr>
          <a:xfrm rot="1104280">
            <a:off x="1412906" y="-54706"/>
            <a:ext cx="158958" cy="1157891"/>
          </a:xfrm>
          <a:custGeom>
            <a:avLst/>
            <a:gdLst>
              <a:gd name="connsiteX0" fmla="*/ 0 w 162619"/>
              <a:gd name="connsiteY0" fmla="*/ 1188497 h 1188497"/>
              <a:gd name="connsiteX1" fmla="*/ 40655 w 162619"/>
              <a:gd name="connsiteY1" fmla="*/ 0 h 1188497"/>
              <a:gd name="connsiteX2" fmla="*/ 162619 w 162619"/>
              <a:gd name="connsiteY2" fmla="*/ 0 h 1188497"/>
              <a:gd name="connsiteX3" fmla="*/ 121964 w 162619"/>
              <a:gd name="connsiteY3" fmla="*/ 1188497 h 1188497"/>
              <a:gd name="connsiteX4" fmla="*/ 0 w 162619"/>
              <a:gd name="connsiteY4" fmla="*/ 1188497 h 1188497"/>
              <a:gd name="connsiteX0" fmla="*/ 0 w 162619"/>
              <a:gd name="connsiteY0" fmla="*/ 1188497 h 1188497"/>
              <a:gd name="connsiteX1" fmla="*/ 51598 w 162619"/>
              <a:gd name="connsiteY1" fmla="*/ 69550 h 1188497"/>
              <a:gd name="connsiteX2" fmla="*/ 162619 w 162619"/>
              <a:gd name="connsiteY2" fmla="*/ 0 h 1188497"/>
              <a:gd name="connsiteX3" fmla="*/ 121964 w 162619"/>
              <a:gd name="connsiteY3" fmla="*/ 1188497 h 1188497"/>
              <a:gd name="connsiteX4" fmla="*/ 0 w 162619"/>
              <a:gd name="connsiteY4" fmla="*/ 1188497 h 1188497"/>
              <a:gd name="connsiteX0" fmla="*/ 0 w 722714"/>
              <a:gd name="connsiteY0" fmla="*/ 1338271 h 1338271"/>
              <a:gd name="connsiteX1" fmla="*/ 51598 w 722714"/>
              <a:gd name="connsiteY1" fmla="*/ 219324 h 1338271"/>
              <a:gd name="connsiteX2" fmla="*/ 722714 w 722714"/>
              <a:gd name="connsiteY2" fmla="*/ 0 h 1338271"/>
              <a:gd name="connsiteX3" fmla="*/ 121964 w 722714"/>
              <a:gd name="connsiteY3" fmla="*/ 1338271 h 1338271"/>
              <a:gd name="connsiteX4" fmla="*/ 0 w 722714"/>
              <a:gd name="connsiteY4" fmla="*/ 1338271 h 1338271"/>
              <a:gd name="connsiteX0" fmla="*/ 0 w 1077813"/>
              <a:gd name="connsiteY0" fmla="*/ 1444230 h 1444230"/>
              <a:gd name="connsiteX1" fmla="*/ 51598 w 1077813"/>
              <a:gd name="connsiteY1" fmla="*/ 325283 h 1444230"/>
              <a:gd name="connsiteX2" fmla="*/ 1077813 w 1077813"/>
              <a:gd name="connsiteY2" fmla="*/ 0 h 1444230"/>
              <a:gd name="connsiteX3" fmla="*/ 121964 w 1077813"/>
              <a:gd name="connsiteY3" fmla="*/ 1444230 h 1444230"/>
              <a:gd name="connsiteX4" fmla="*/ 0 w 1077813"/>
              <a:gd name="connsiteY4" fmla="*/ 1444230 h 1444230"/>
              <a:gd name="connsiteX0" fmla="*/ 0 w 213839"/>
              <a:gd name="connsiteY0" fmla="*/ 1144547 h 1144547"/>
              <a:gd name="connsiteX1" fmla="*/ 51598 w 213839"/>
              <a:gd name="connsiteY1" fmla="*/ 25600 h 1144547"/>
              <a:gd name="connsiteX2" fmla="*/ 213839 w 213839"/>
              <a:gd name="connsiteY2" fmla="*/ 0 h 1144547"/>
              <a:gd name="connsiteX3" fmla="*/ 121964 w 213839"/>
              <a:gd name="connsiteY3" fmla="*/ 1144547 h 1144547"/>
              <a:gd name="connsiteX4" fmla="*/ 0 w 213839"/>
              <a:gd name="connsiteY4" fmla="*/ 1144547 h 1144547"/>
              <a:gd name="connsiteX0" fmla="*/ 0 w 298046"/>
              <a:gd name="connsiteY0" fmla="*/ 1184764 h 1184764"/>
              <a:gd name="connsiteX1" fmla="*/ 51598 w 298046"/>
              <a:gd name="connsiteY1" fmla="*/ 65817 h 1184764"/>
              <a:gd name="connsiteX2" fmla="*/ 298046 w 298046"/>
              <a:gd name="connsiteY2" fmla="*/ 0 h 1184764"/>
              <a:gd name="connsiteX3" fmla="*/ 121964 w 298046"/>
              <a:gd name="connsiteY3" fmla="*/ 1184764 h 1184764"/>
              <a:gd name="connsiteX4" fmla="*/ 0 w 298046"/>
              <a:gd name="connsiteY4" fmla="*/ 1184764 h 1184764"/>
              <a:gd name="connsiteX0" fmla="*/ 0 w 393236"/>
              <a:gd name="connsiteY0" fmla="*/ 1228636 h 1228636"/>
              <a:gd name="connsiteX1" fmla="*/ 51598 w 393236"/>
              <a:gd name="connsiteY1" fmla="*/ 109689 h 1228636"/>
              <a:gd name="connsiteX2" fmla="*/ 393236 w 393236"/>
              <a:gd name="connsiteY2" fmla="*/ 0 h 1228636"/>
              <a:gd name="connsiteX3" fmla="*/ 121964 w 393236"/>
              <a:gd name="connsiteY3" fmla="*/ 1228636 h 1228636"/>
              <a:gd name="connsiteX4" fmla="*/ 0 w 393236"/>
              <a:gd name="connsiteY4" fmla="*/ 1228636 h 1228636"/>
              <a:gd name="connsiteX0" fmla="*/ 0 w 177237"/>
              <a:gd name="connsiteY0" fmla="*/ 1144566 h 1144566"/>
              <a:gd name="connsiteX1" fmla="*/ 51598 w 177237"/>
              <a:gd name="connsiteY1" fmla="*/ 25619 h 1144566"/>
              <a:gd name="connsiteX2" fmla="*/ 177237 w 177237"/>
              <a:gd name="connsiteY2" fmla="*/ 0 h 1144566"/>
              <a:gd name="connsiteX3" fmla="*/ 121964 w 177237"/>
              <a:gd name="connsiteY3" fmla="*/ 1144566 h 1144566"/>
              <a:gd name="connsiteX4" fmla="*/ 0 w 177237"/>
              <a:gd name="connsiteY4" fmla="*/ 1144566 h 1144566"/>
              <a:gd name="connsiteX0" fmla="*/ 0 w 173602"/>
              <a:gd name="connsiteY0" fmla="*/ 1192151 h 1192151"/>
              <a:gd name="connsiteX1" fmla="*/ 51598 w 173602"/>
              <a:gd name="connsiteY1" fmla="*/ 73204 h 1192151"/>
              <a:gd name="connsiteX2" fmla="*/ 173602 w 173602"/>
              <a:gd name="connsiteY2" fmla="*/ 0 h 1192151"/>
              <a:gd name="connsiteX3" fmla="*/ 121964 w 173602"/>
              <a:gd name="connsiteY3" fmla="*/ 1192151 h 1192151"/>
              <a:gd name="connsiteX4" fmla="*/ 0 w 173602"/>
              <a:gd name="connsiteY4" fmla="*/ 1192151 h 1192151"/>
              <a:gd name="connsiteX0" fmla="*/ 0 w 232150"/>
              <a:gd name="connsiteY0" fmla="*/ 1162837 h 1162837"/>
              <a:gd name="connsiteX1" fmla="*/ 51598 w 232150"/>
              <a:gd name="connsiteY1" fmla="*/ 43890 h 1162837"/>
              <a:gd name="connsiteX2" fmla="*/ 232150 w 232150"/>
              <a:gd name="connsiteY2" fmla="*/ 0 h 1162837"/>
              <a:gd name="connsiteX3" fmla="*/ 121964 w 232150"/>
              <a:gd name="connsiteY3" fmla="*/ 1162837 h 1162837"/>
              <a:gd name="connsiteX4" fmla="*/ 0 w 232150"/>
              <a:gd name="connsiteY4" fmla="*/ 1162837 h 1162837"/>
              <a:gd name="connsiteX0" fmla="*/ 0 w 221167"/>
              <a:gd name="connsiteY0" fmla="*/ 1159182 h 1159182"/>
              <a:gd name="connsiteX1" fmla="*/ 51598 w 221167"/>
              <a:gd name="connsiteY1" fmla="*/ 40235 h 1159182"/>
              <a:gd name="connsiteX2" fmla="*/ 221167 w 221167"/>
              <a:gd name="connsiteY2" fmla="*/ 0 h 1159182"/>
              <a:gd name="connsiteX3" fmla="*/ 121964 w 221167"/>
              <a:gd name="connsiteY3" fmla="*/ 1159182 h 1159182"/>
              <a:gd name="connsiteX4" fmla="*/ 0 w 221167"/>
              <a:gd name="connsiteY4" fmla="*/ 1159182 h 1159182"/>
              <a:gd name="connsiteX0" fmla="*/ 0 w 514043"/>
              <a:gd name="connsiteY0" fmla="*/ 1268834 h 1268834"/>
              <a:gd name="connsiteX1" fmla="*/ 51598 w 514043"/>
              <a:gd name="connsiteY1" fmla="*/ 149887 h 1268834"/>
              <a:gd name="connsiteX2" fmla="*/ 514043 w 514043"/>
              <a:gd name="connsiteY2" fmla="*/ 0 h 1268834"/>
              <a:gd name="connsiteX3" fmla="*/ 121964 w 514043"/>
              <a:gd name="connsiteY3" fmla="*/ 1268834 h 1268834"/>
              <a:gd name="connsiteX4" fmla="*/ 0 w 514043"/>
              <a:gd name="connsiteY4" fmla="*/ 1268834 h 1268834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21964 w 199200"/>
              <a:gd name="connsiteY3" fmla="*/ 1151874 h 1151874"/>
              <a:gd name="connsiteX4" fmla="*/ 0 w 199200"/>
              <a:gd name="connsiteY4" fmla="*/ 1151874 h 1151874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18612 w 199200"/>
              <a:gd name="connsiteY3" fmla="*/ 1117878 h 1151874"/>
              <a:gd name="connsiteX4" fmla="*/ 0 w 199200"/>
              <a:gd name="connsiteY4" fmla="*/ 1151874 h 1151874"/>
              <a:gd name="connsiteX0" fmla="*/ 0 w 199200"/>
              <a:gd name="connsiteY0" fmla="*/ 1151874 h 1154486"/>
              <a:gd name="connsiteX1" fmla="*/ 51598 w 199200"/>
              <a:gd name="connsiteY1" fmla="*/ 32927 h 1154486"/>
              <a:gd name="connsiteX2" fmla="*/ 199200 w 199200"/>
              <a:gd name="connsiteY2" fmla="*/ 0 h 1154486"/>
              <a:gd name="connsiteX3" fmla="*/ 111837 w 199200"/>
              <a:gd name="connsiteY3" fmla="*/ 1154486 h 1154486"/>
              <a:gd name="connsiteX4" fmla="*/ 0 w 199200"/>
              <a:gd name="connsiteY4" fmla="*/ 1151874 h 1154486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21980 w 199200"/>
              <a:gd name="connsiteY3" fmla="*/ 1125726 h 1151874"/>
              <a:gd name="connsiteX4" fmla="*/ 0 w 199200"/>
              <a:gd name="connsiteY4" fmla="*/ 1151874 h 1151874"/>
              <a:gd name="connsiteX0" fmla="*/ 0 w 205957"/>
              <a:gd name="connsiteY0" fmla="*/ 1162331 h 1162331"/>
              <a:gd name="connsiteX1" fmla="*/ 58355 w 205957"/>
              <a:gd name="connsiteY1" fmla="*/ 32927 h 1162331"/>
              <a:gd name="connsiteX2" fmla="*/ 205957 w 205957"/>
              <a:gd name="connsiteY2" fmla="*/ 0 h 1162331"/>
              <a:gd name="connsiteX3" fmla="*/ 128737 w 205957"/>
              <a:gd name="connsiteY3" fmla="*/ 1125726 h 1162331"/>
              <a:gd name="connsiteX4" fmla="*/ 0 w 205957"/>
              <a:gd name="connsiteY4" fmla="*/ 1162331 h 116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957" h="1162331">
                <a:moveTo>
                  <a:pt x="0" y="1162331"/>
                </a:moveTo>
                <a:lnTo>
                  <a:pt x="58355" y="32927"/>
                </a:lnTo>
                <a:lnTo>
                  <a:pt x="205957" y="0"/>
                </a:lnTo>
                <a:lnTo>
                  <a:pt x="128737" y="1125726"/>
                </a:lnTo>
                <a:lnTo>
                  <a:pt x="0" y="1162331"/>
                </a:lnTo>
                <a:close/>
              </a:path>
            </a:pathLst>
          </a:custGeom>
          <a:gradFill flip="none" rotWithShape="1">
            <a:gsLst>
              <a:gs pos="0">
                <a:srgbClr val="FFDBC1"/>
              </a:gs>
              <a:gs pos="44000">
                <a:srgbClr val="F58054"/>
              </a:gs>
              <a:gs pos="0">
                <a:srgbClr val="7030A0"/>
              </a:gs>
              <a:gs pos="99000">
                <a:srgbClr val="FFDBC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4" name="Paralelogramo 3">
            <a:extLst>
              <a:ext uri="{FF2B5EF4-FFF2-40B4-BE49-F238E27FC236}">
                <a16:creationId xmlns:a16="http://schemas.microsoft.com/office/drawing/2014/main" id="{621BF45C-2A02-E9EC-1363-0B5EE04C481F}"/>
              </a:ext>
            </a:extLst>
          </p:cNvPr>
          <p:cNvSpPr/>
          <p:nvPr/>
        </p:nvSpPr>
        <p:spPr>
          <a:xfrm rot="1104280">
            <a:off x="1601912" y="-54704"/>
            <a:ext cx="158958" cy="1157891"/>
          </a:xfrm>
          <a:custGeom>
            <a:avLst/>
            <a:gdLst>
              <a:gd name="connsiteX0" fmla="*/ 0 w 162619"/>
              <a:gd name="connsiteY0" fmla="*/ 1188497 h 1188497"/>
              <a:gd name="connsiteX1" fmla="*/ 40655 w 162619"/>
              <a:gd name="connsiteY1" fmla="*/ 0 h 1188497"/>
              <a:gd name="connsiteX2" fmla="*/ 162619 w 162619"/>
              <a:gd name="connsiteY2" fmla="*/ 0 h 1188497"/>
              <a:gd name="connsiteX3" fmla="*/ 121964 w 162619"/>
              <a:gd name="connsiteY3" fmla="*/ 1188497 h 1188497"/>
              <a:gd name="connsiteX4" fmla="*/ 0 w 162619"/>
              <a:gd name="connsiteY4" fmla="*/ 1188497 h 1188497"/>
              <a:gd name="connsiteX0" fmla="*/ 0 w 162619"/>
              <a:gd name="connsiteY0" fmla="*/ 1188497 h 1188497"/>
              <a:gd name="connsiteX1" fmla="*/ 51598 w 162619"/>
              <a:gd name="connsiteY1" fmla="*/ 69550 h 1188497"/>
              <a:gd name="connsiteX2" fmla="*/ 162619 w 162619"/>
              <a:gd name="connsiteY2" fmla="*/ 0 h 1188497"/>
              <a:gd name="connsiteX3" fmla="*/ 121964 w 162619"/>
              <a:gd name="connsiteY3" fmla="*/ 1188497 h 1188497"/>
              <a:gd name="connsiteX4" fmla="*/ 0 w 162619"/>
              <a:gd name="connsiteY4" fmla="*/ 1188497 h 1188497"/>
              <a:gd name="connsiteX0" fmla="*/ 0 w 722714"/>
              <a:gd name="connsiteY0" fmla="*/ 1338271 h 1338271"/>
              <a:gd name="connsiteX1" fmla="*/ 51598 w 722714"/>
              <a:gd name="connsiteY1" fmla="*/ 219324 h 1338271"/>
              <a:gd name="connsiteX2" fmla="*/ 722714 w 722714"/>
              <a:gd name="connsiteY2" fmla="*/ 0 h 1338271"/>
              <a:gd name="connsiteX3" fmla="*/ 121964 w 722714"/>
              <a:gd name="connsiteY3" fmla="*/ 1338271 h 1338271"/>
              <a:gd name="connsiteX4" fmla="*/ 0 w 722714"/>
              <a:gd name="connsiteY4" fmla="*/ 1338271 h 1338271"/>
              <a:gd name="connsiteX0" fmla="*/ 0 w 1077813"/>
              <a:gd name="connsiteY0" fmla="*/ 1444230 h 1444230"/>
              <a:gd name="connsiteX1" fmla="*/ 51598 w 1077813"/>
              <a:gd name="connsiteY1" fmla="*/ 325283 h 1444230"/>
              <a:gd name="connsiteX2" fmla="*/ 1077813 w 1077813"/>
              <a:gd name="connsiteY2" fmla="*/ 0 h 1444230"/>
              <a:gd name="connsiteX3" fmla="*/ 121964 w 1077813"/>
              <a:gd name="connsiteY3" fmla="*/ 1444230 h 1444230"/>
              <a:gd name="connsiteX4" fmla="*/ 0 w 1077813"/>
              <a:gd name="connsiteY4" fmla="*/ 1444230 h 1444230"/>
              <a:gd name="connsiteX0" fmla="*/ 0 w 213839"/>
              <a:gd name="connsiteY0" fmla="*/ 1144547 h 1144547"/>
              <a:gd name="connsiteX1" fmla="*/ 51598 w 213839"/>
              <a:gd name="connsiteY1" fmla="*/ 25600 h 1144547"/>
              <a:gd name="connsiteX2" fmla="*/ 213839 w 213839"/>
              <a:gd name="connsiteY2" fmla="*/ 0 h 1144547"/>
              <a:gd name="connsiteX3" fmla="*/ 121964 w 213839"/>
              <a:gd name="connsiteY3" fmla="*/ 1144547 h 1144547"/>
              <a:gd name="connsiteX4" fmla="*/ 0 w 213839"/>
              <a:gd name="connsiteY4" fmla="*/ 1144547 h 1144547"/>
              <a:gd name="connsiteX0" fmla="*/ 0 w 298046"/>
              <a:gd name="connsiteY0" fmla="*/ 1184764 h 1184764"/>
              <a:gd name="connsiteX1" fmla="*/ 51598 w 298046"/>
              <a:gd name="connsiteY1" fmla="*/ 65817 h 1184764"/>
              <a:gd name="connsiteX2" fmla="*/ 298046 w 298046"/>
              <a:gd name="connsiteY2" fmla="*/ 0 h 1184764"/>
              <a:gd name="connsiteX3" fmla="*/ 121964 w 298046"/>
              <a:gd name="connsiteY3" fmla="*/ 1184764 h 1184764"/>
              <a:gd name="connsiteX4" fmla="*/ 0 w 298046"/>
              <a:gd name="connsiteY4" fmla="*/ 1184764 h 1184764"/>
              <a:gd name="connsiteX0" fmla="*/ 0 w 393236"/>
              <a:gd name="connsiteY0" fmla="*/ 1228636 h 1228636"/>
              <a:gd name="connsiteX1" fmla="*/ 51598 w 393236"/>
              <a:gd name="connsiteY1" fmla="*/ 109689 h 1228636"/>
              <a:gd name="connsiteX2" fmla="*/ 393236 w 393236"/>
              <a:gd name="connsiteY2" fmla="*/ 0 h 1228636"/>
              <a:gd name="connsiteX3" fmla="*/ 121964 w 393236"/>
              <a:gd name="connsiteY3" fmla="*/ 1228636 h 1228636"/>
              <a:gd name="connsiteX4" fmla="*/ 0 w 393236"/>
              <a:gd name="connsiteY4" fmla="*/ 1228636 h 1228636"/>
              <a:gd name="connsiteX0" fmla="*/ 0 w 177237"/>
              <a:gd name="connsiteY0" fmla="*/ 1144566 h 1144566"/>
              <a:gd name="connsiteX1" fmla="*/ 51598 w 177237"/>
              <a:gd name="connsiteY1" fmla="*/ 25619 h 1144566"/>
              <a:gd name="connsiteX2" fmla="*/ 177237 w 177237"/>
              <a:gd name="connsiteY2" fmla="*/ 0 h 1144566"/>
              <a:gd name="connsiteX3" fmla="*/ 121964 w 177237"/>
              <a:gd name="connsiteY3" fmla="*/ 1144566 h 1144566"/>
              <a:gd name="connsiteX4" fmla="*/ 0 w 177237"/>
              <a:gd name="connsiteY4" fmla="*/ 1144566 h 1144566"/>
              <a:gd name="connsiteX0" fmla="*/ 0 w 173602"/>
              <a:gd name="connsiteY0" fmla="*/ 1192151 h 1192151"/>
              <a:gd name="connsiteX1" fmla="*/ 51598 w 173602"/>
              <a:gd name="connsiteY1" fmla="*/ 73204 h 1192151"/>
              <a:gd name="connsiteX2" fmla="*/ 173602 w 173602"/>
              <a:gd name="connsiteY2" fmla="*/ 0 h 1192151"/>
              <a:gd name="connsiteX3" fmla="*/ 121964 w 173602"/>
              <a:gd name="connsiteY3" fmla="*/ 1192151 h 1192151"/>
              <a:gd name="connsiteX4" fmla="*/ 0 w 173602"/>
              <a:gd name="connsiteY4" fmla="*/ 1192151 h 1192151"/>
              <a:gd name="connsiteX0" fmla="*/ 0 w 232150"/>
              <a:gd name="connsiteY0" fmla="*/ 1162837 h 1162837"/>
              <a:gd name="connsiteX1" fmla="*/ 51598 w 232150"/>
              <a:gd name="connsiteY1" fmla="*/ 43890 h 1162837"/>
              <a:gd name="connsiteX2" fmla="*/ 232150 w 232150"/>
              <a:gd name="connsiteY2" fmla="*/ 0 h 1162837"/>
              <a:gd name="connsiteX3" fmla="*/ 121964 w 232150"/>
              <a:gd name="connsiteY3" fmla="*/ 1162837 h 1162837"/>
              <a:gd name="connsiteX4" fmla="*/ 0 w 232150"/>
              <a:gd name="connsiteY4" fmla="*/ 1162837 h 1162837"/>
              <a:gd name="connsiteX0" fmla="*/ 0 w 221167"/>
              <a:gd name="connsiteY0" fmla="*/ 1159182 h 1159182"/>
              <a:gd name="connsiteX1" fmla="*/ 51598 w 221167"/>
              <a:gd name="connsiteY1" fmla="*/ 40235 h 1159182"/>
              <a:gd name="connsiteX2" fmla="*/ 221167 w 221167"/>
              <a:gd name="connsiteY2" fmla="*/ 0 h 1159182"/>
              <a:gd name="connsiteX3" fmla="*/ 121964 w 221167"/>
              <a:gd name="connsiteY3" fmla="*/ 1159182 h 1159182"/>
              <a:gd name="connsiteX4" fmla="*/ 0 w 221167"/>
              <a:gd name="connsiteY4" fmla="*/ 1159182 h 1159182"/>
              <a:gd name="connsiteX0" fmla="*/ 0 w 514043"/>
              <a:gd name="connsiteY0" fmla="*/ 1268834 h 1268834"/>
              <a:gd name="connsiteX1" fmla="*/ 51598 w 514043"/>
              <a:gd name="connsiteY1" fmla="*/ 149887 h 1268834"/>
              <a:gd name="connsiteX2" fmla="*/ 514043 w 514043"/>
              <a:gd name="connsiteY2" fmla="*/ 0 h 1268834"/>
              <a:gd name="connsiteX3" fmla="*/ 121964 w 514043"/>
              <a:gd name="connsiteY3" fmla="*/ 1268834 h 1268834"/>
              <a:gd name="connsiteX4" fmla="*/ 0 w 514043"/>
              <a:gd name="connsiteY4" fmla="*/ 1268834 h 1268834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21964 w 199200"/>
              <a:gd name="connsiteY3" fmla="*/ 1151874 h 1151874"/>
              <a:gd name="connsiteX4" fmla="*/ 0 w 199200"/>
              <a:gd name="connsiteY4" fmla="*/ 1151874 h 1151874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18612 w 199200"/>
              <a:gd name="connsiteY3" fmla="*/ 1117878 h 1151874"/>
              <a:gd name="connsiteX4" fmla="*/ 0 w 199200"/>
              <a:gd name="connsiteY4" fmla="*/ 1151874 h 1151874"/>
              <a:gd name="connsiteX0" fmla="*/ 0 w 199200"/>
              <a:gd name="connsiteY0" fmla="*/ 1151874 h 1154486"/>
              <a:gd name="connsiteX1" fmla="*/ 51598 w 199200"/>
              <a:gd name="connsiteY1" fmla="*/ 32927 h 1154486"/>
              <a:gd name="connsiteX2" fmla="*/ 199200 w 199200"/>
              <a:gd name="connsiteY2" fmla="*/ 0 h 1154486"/>
              <a:gd name="connsiteX3" fmla="*/ 111837 w 199200"/>
              <a:gd name="connsiteY3" fmla="*/ 1154486 h 1154486"/>
              <a:gd name="connsiteX4" fmla="*/ 0 w 199200"/>
              <a:gd name="connsiteY4" fmla="*/ 1151874 h 1154486"/>
              <a:gd name="connsiteX0" fmla="*/ 0 w 199200"/>
              <a:gd name="connsiteY0" fmla="*/ 1151874 h 1151874"/>
              <a:gd name="connsiteX1" fmla="*/ 51598 w 199200"/>
              <a:gd name="connsiteY1" fmla="*/ 32927 h 1151874"/>
              <a:gd name="connsiteX2" fmla="*/ 199200 w 199200"/>
              <a:gd name="connsiteY2" fmla="*/ 0 h 1151874"/>
              <a:gd name="connsiteX3" fmla="*/ 121980 w 199200"/>
              <a:gd name="connsiteY3" fmla="*/ 1125726 h 1151874"/>
              <a:gd name="connsiteX4" fmla="*/ 0 w 199200"/>
              <a:gd name="connsiteY4" fmla="*/ 1151874 h 1151874"/>
              <a:gd name="connsiteX0" fmla="*/ 0 w 205957"/>
              <a:gd name="connsiteY0" fmla="*/ 1162331 h 1162331"/>
              <a:gd name="connsiteX1" fmla="*/ 58355 w 205957"/>
              <a:gd name="connsiteY1" fmla="*/ 32927 h 1162331"/>
              <a:gd name="connsiteX2" fmla="*/ 205957 w 205957"/>
              <a:gd name="connsiteY2" fmla="*/ 0 h 1162331"/>
              <a:gd name="connsiteX3" fmla="*/ 128737 w 205957"/>
              <a:gd name="connsiteY3" fmla="*/ 1125726 h 1162331"/>
              <a:gd name="connsiteX4" fmla="*/ 0 w 205957"/>
              <a:gd name="connsiteY4" fmla="*/ 1162331 h 116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957" h="1162331">
                <a:moveTo>
                  <a:pt x="0" y="1162331"/>
                </a:moveTo>
                <a:lnTo>
                  <a:pt x="58355" y="32927"/>
                </a:lnTo>
                <a:lnTo>
                  <a:pt x="205957" y="0"/>
                </a:lnTo>
                <a:lnTo>
                  <a:pt x="128737" y="1125726"/>
                </a:lnTo>
                <a:lnTo>
                  <a:pt x="0" y="1162331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4000">
                <a:srgbClr val="F58054"/>
              </a:gs>
              <a:gs pos="0">
                <a:srgbClr val="7030A0"/>
              </a:gs>
              <a:gs pos="100000">
                <a:srgbClr val="FFDBC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81313F20-4DE0-468F-C5E7-D9423A47BD4C}"/>
              </a:ext>
            </a:extLst>
          </p:cNvPr>
          <p:cNvSpPr/>
          <p:nvPr/>
        </p:nvSpPr>
        <p:spPr>
          <a:xfrm>
            <a:off x="0" y="1098550"/>
            <a:ext cx="12192000" cy="5794375"/>
          </a:xfrm>
          <a:prstGeom prst="rect">
            <a:avLst/>
          </a:prstGeom>
          <a:solidFill>
            <a:srgbClr val="FFDA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 dirty="0"/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E939A4AF-F1FA-2F72-B767-9A2C03DB72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4013" y="202934"/>
            <a:ext cx="1668657" cy="84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6158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 Simpósio Psicologia" id="{77DE561B-6E29-A74D-9ED5-B4B2F73AB0A9}" vid="{610E8859-374A-CE42-B61E-0E22CA3E2F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7</Words>
  <Application>Microsoft Macintosh PowerPoint</Application>
  <PresentationFormat>Ecrã Panorâmico</PresentationFormat>
  <Paragraphs>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Rodrigues</dc:creator>
  <cp:lastModifiedBy>Paula Rodrigues</cp:lastModifiedBy>
  <cp:revision>2</cp:revision>
  <dcterms:created xsi:type="dcterms:W3CDTF">2024-03-07T15:39:37Z</dcterms:created>
  <dcterms:modified xsi:type="dcterms:W3CDTF">2024-03-07T15:54:15Z</dcterms:modified>
</cp:coreProperties>
</file>